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56" r:id="rId5"/>
    <p:sldId id="280" r:id="rId6"/>
    <p:sldId id="326" r:id="rId7"/>
    <p:sldId id="260" r:id="rId8"/>
    <p:sldId id="270" r:id="rId9"/>
    <p:sldId id="285" r:id="rId10"/>
    <p:sldId id="327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28" r:id="rId21"/>
    <p:sldId id="325" r:id="rId22"/>
    <p:sldId id="299" r:id="rId23"/>
    <p:sldId id="336" r:id="rId24"/>
    <p:sldId id="319" r:id="rId25"/>
    <p:sldId id="300" r:id="rId26"/>
    <p:sldId id="322" r:id="rId27"/>
    <p:sldId id="320" r:id="rId28"/>
    <p:sldId id="329" r:id="rId29"/>
    <p:sldId id="295" r:id="rId30"/>
    <p:sldId id="272" r:id="rId31"/>
    <p:sldId id="297" r:id="rId32"/>
    <p:sldId id="330" r:id="rId33"/>
    <p:sldId id="323" r:id="rId34"/>
    <p:sldId id="268" r:id="rId35"/>
    <p:sldId id="332" r:id="rId36"/>
    <p:sldId id="324" r:id="rId37"/>
    <p:sldId id="333" r:id="rId38"/>
    <p:sldId id="321" r:id="rId39"/>
    <p:sldId id="303" r:id="rId40"/>
    <p:sldId id="301" r:id="rId41"/>
    <p:sldId id="334" r:id="rId42"/>
    <p:sldId id="282" r:id="rId43"/>
    <p:sldId id="33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i Zhou" initials="JZ" lastIdx="7" clrIdx="0">
    <p:extLst>
      <p:ext uri="{19B8F6BF-5375-455C-9EA6-DF929625EA0E}">
        <p15:presenceInfo xmlns:p15="http://schemas.microsoft.com/office/powerpoint/2012/main" userId="S::jz321@duke.edu::99f5158e-3bdc-4900-9744-c84e02a98acf" providerId="AD"/>
      </p:ext>
    </p:extLst>
  </p:cmAuthor>
  <p:cmAuthor id="2" name="Devet Valecha" initials="DV" lastIdx="10" clrIdx="1">
    <p:extLst>
      <p:ext uri="{19B8F6BF-5375-455C-9EA6-DF929625EA0E}">
        <p15:presenceInfo xmlns:p15="http://schemas.microsoft.com/office/powerpoint/2012/main" userId="S::dav14@duke.edu::a7b3d94c-6435-4d78-9d91-d17ee87b1e67" providerId="AD"/>
      </p:ext>
    </p:extLst>
  </p:cmAuthor>
  <p:cmAuthor id="3" name="Howard Geeng" initials="HG" lastIdx="1" clrIdx="2">
    <p:extLst>
      <p:ext uri="{19B8F6BF-5375-455C-9EA6-DF929625EA0E}">
        <p15:presenceInfo xmlns:p15="http://schemas.microsoft.com/office/powerpoint/2012/main" userId="S::lg229@duke.edu::bb613fa0-6210-44a5-a859-e8465a5d4423" providerId="AD"/>
      </p:ext>
    </p:extLst>
  </p:cmAuthor>
  <p:cmAuthor id="4" name="Vivian Li" initials="VL" lastIdx="1" clrIdx="3">
    <p:extLst>
      <p:ext uri="{19B8F6BF-5375-455C-9EA6-DF929625EA0E}">
        <p15:presenceInfo xmlns:p15="http://schemas.microsoft.com/office/powerpoint/2012/main" userId="S::xl304@duke.edu::4dd6d593-b468-4929-97be-3668d484e5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000"/>
    <a:srgbClr val="009141"/>
    <a:srgbClr val="1B8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F4E96-39AF-5CA2-5F40-F606862446E7}" v="225" dt="2020-04-28T00:58:53.080"/>
    <p1510:client id="{4722E578-99BE-752D-BC13-1F6606F19D2A}" v="46" dt="2020-04-29T00:40:42.508"/>
    <p1510:client id="{4B495519-573D-D257-9C94-9AA8A20255CE}" v="2297" dt="2020-04-27T02:01:01.242"/>
    <p1510:client id="{4D59E34C-646E-5E4F-8AFC-02CBAB85E9FC}" v="699" dt="2020-04-28T01:23:55.693"/>
    <p1510:client id="{8E5C1F2F-57EC-EB16-E4B8-4457DA990700}" v="633" dt="2020-04-28T01:38:14.940"/>
    <p1510:client id="{93A644FD-C199-3B07-0A9E-34C229DC16E0}" v="2088" dt="2020-04-28T01:28:56.207"/>
    <p1510:client id="{96F6F897-D3F4-FB93-6331-050C06FC2A9D}" v="538" dt="2020-04-27T19:01:39.866"/>
    <p1510:client id="{9C852068-99F2-4A49-85F0-9DD53DEEBF60}" v="42" dt="2020-04-27T19:06:24.179"/>
    <p1510:client id="{9F6D3F23-AB05-334F-D243-52502E9417D3}" v="585" dt="2020-04-27T22:04:36.300"/>
    <p1510:client id="{A421C8A4-03D8-00FB-E614-480F2A3CC1A1}" v="101" dt="2020-04-28T00:48:08.392"/>
    <p1510:client id="{D631660E-590E-F9CF-5743-799C9191F1F0}" v="16" dt="2020-04-29T14:28:37.262"/>
    <p1510:client id="{E667FACD-E894-015D-7A25-C7F36DE7B19D}" v="4" dt="2020-04-29T00:37:28.666"/>
    <p1510:client id="{E958BF07-33EC-2ECC-65C5-5A3BB403BC65}" v="2281" dt="2020-04-27T06:38:12.465"/>
    <p1510:client id="{EF9AB586-0DE0-4F05-ABEB-9679B19AB448}" v="9" dt="2020-04-28T01:29:07.192"/>
    <p1510:client id="{F36337C7-1195-9090-2CF1-7A3D3D610230}" v="261" dt="2020-04-27T19:08:24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i Zhou" userId="S::jz321@duke.edu::99f5158e-3bdc-4900-9744-c84e02a98acf" providerId="AD" clId="Web-{E958BF07-33EC-2ECC-65C5-5A3BB403BC65}"/>
    <pc:docChg chg="addSld delSld modSld sldOrd">
      <pc:chgData name="Jiani Zhou" userId="S::jz321@duke.edu::99f5158e-3bdc-4900-9744-c84e02a98acf" providerId="AD" clId="Web-{E958BF07-33EC-2ECC-65C5-5A3BB403BC65}" dt="2020-04-27T06:38:12.465" v="2250" actId="20577"/>
      <pc:docMkLst>
        <pc:docMk/>
      </pc:docMkLst>
      <pc:sldChg chg="modSp">
        <pc:chgData name="Jiani Zhou" userId="S::jz321@duke.edu::99f5158e-3bdc-4900-9744-c84e02a98acf" providerId="AD" clId="Web-{E958BF07-33EC-2ECC-65C5-5A3BB403BC65}" dt="2020-04-27T05:48:26.860" v="1580" actId="1076"/>
        <pc:sldMkLst>
          <pc:docMk/>
          <pc:sldMk cId="4186339779" sldId="291"/>
        </pc:sldMkLst>
        <pc:spChg chg="mod">
          <ac:chgData name="Jiani Zhou" userId="S::jz321@duke.edu::99f5158e-3bdc-4900-9744-c84e02a98acf" providerId="AD" clId="Web-{E958BF07-33EC-2ECC-65C5-5A3BB403BC65}" dt="2020-04-27T05:48:26.860" v="1580" actId="1076"/>
          <ac:spMkLst>
            <pc:docMk/>
            <pc:sldMk cId="4186339779" sldId="291"/>
            <ac:spMk id="4" creationId="{0617C6F0-EEA0-4BFB-86B6-7BDF17CFD304}"/>
          </ac:spMkLst>
        </pc:spChg>
      </pc:sldChg>
      <pc:sldChg chg="modSp">
        <pc:chgData name="Jiani Zhou" userId="S::jz321@duke.edu::99f5158e-3bdc-4900-9744-c84e02a98acf" providerId="AD" clId="Web-{E958BF07-33EC-2ECC-65C5-5A3BB403BC65}" dt="2020-04-27T05:45:56.608" v="1475" actId="20577"/>
        <pc:sldMkLst>
          <pc:docMk/>
          <pc:sldMk cId="1212816794" sldId="292"/>
        </pc:sldMkLst>
        <pc:spChg chg="mod">
          <ac:chgData name="Jiani Zhou" userId="S::jz321@duke.edu::99f5158e-3bdc-4900-9744-c84e02a98acf" providerId="AD" clId="Web-{E958BF07-33EC-2ECC-65C5-5A3BB403BC65}" dt="2020-04-27T05:45:56.608" v="1475" actId="20577"/>
          <ac:spMkLst>
            <pc:docMk/>
            <pc:sldMk cId="1212816794" sldId="292"/>
            <ac:spMk id="4" creationId="{0617C6F0-EEA0-4BFB-86B6-7BDF17CFD304}"/>
          </ac:spMkLst>
        </pc:spChg>
      </pc:sldChg>
      <pc:sldChg chg="addSp delSp modSp add del">
        <pc:chgData name="Jiani Zhou" userId="S::jz321@duke.edu::99f5158e-3bdc-4900-9744-c84e02a98acf" providerId="AD" clId="Web-{E958BF07-33EC-2ECC-65C5-5A3BB403BC65}" dt="2020-04-27T04:48:13.452" v="780"/>
        <pc:sldMkLst>
          <pc:docMk/>
          <pc:sldMk cId="1303088169" sldId="298"/>
        </pc:sldMkLst>
        <pc:spChg chg="mod">
          <ac:chgData name="Jiani Zhou" userId="S::jz321@duke.edu::99f5158e-3bdc-4900-9744-c84e02a98acf" providerId="AD" clId="Web-{E958BF07-33EC-2ECC-65C5-5A3BB403BC65}" dt="2020-04-27T04:24:52.121" v="245" actId="20577"/>
          <ac:spMkLst>
            <pc:docMk/>
            <pc:sldMk cId="1303088169" sldId="298"/>
            <ac:spMk id="2" creationId="{1F583441-98B2-4214-9335-CE617DEC95F4}"/>
          </ac:spMkLst>
        </pc:spChg>
        <pc:spChg chg="del mod">
          <ac:chgData name="Jiani Zhou" userId="S::jz321@duke.edu::99f5158e-3bdc-4900-9744-c84e02a98acf" providerId="AD" clId="Web-{E958BF07-33EC-2ECC-65C5-5A3BB403BC65}" dt="2020-04-27T04:27:10.670" v="262"/>
          <ac:spMkLst>
            <pc:docMk/>
            <pc:sldMk cId="1303088169" sldId="298"/>
            <ac:spMk id="4" creationId="{0617C6F0-EEA0-4BFB-86B6-7BDF17CFD304}"/>
          </ac:spMkLst>
        </pc:spChg>
        <pc:spChg chg="add del mod">
          <ac:chgData name="Jiani Zhou" userId="S::jz321@duke.edu::99f5158e-3bdc-4900-9744-c84e02a98acf" providerId="AD" clId="Web-{E958BF07-33EC-2ECC-65C5-5A3BB403BC65}" dt="2020-04-27T04:27:15.342" v="265"/>
          <ac:spMkLst>
            <pc:docMk/>
            <pc:sldMk cId="1303088169" sldId="298"/>
            <ac:spMk id="5" creationId="{5FC0E901-D8AE-47B2-A824-B711EC663BFA}"/>
          </ac:spMkLst>
        </pc:spChg>
      </pc:sldChg>
      <pc:sldChg chg="addSp delSp modSp add ord replId modNotes">
        <pc:chgData name="Jiani Zhou" userId="S::jz321@duke.edu::99f5158e-3bdc-4900-9744-c84e02a98acf" providerId="AD" clId="Web-{E958BF07-33EC-2ECC-65C5-5A3BB403BC65}" dt="2020-04-27T05:39:57.916" v="1273" actId="14100"/>
        <pc:sldMkLst>
          <pc:docMk/>
          <pc:sldMk cId="417364342" sldId="300"/>
        </pc:sldMkLst>
        <pc:spChg chg="mod">
          <ac:chgData name="Jiani Zhou" userId="S::jz321@duke.edu::99f5158e-3bdc-4900-9744-c84e02a98acf" providerId="AD" clId="Web-{E958BF07-33EC-2ECC-65C5-5A3BB403BC65}" dt="2020-04-27T04:56:45.459" v="815" actId="20577"/>
          <ac:spMkLst>
            <pc:docMk/>
            <pc:sldMk cId="417364342" sldId="300"/>
            <ac:spMk id="2" creationId="{0404E741-CAA5-4FC8-B1EC-BBE2B8D1319C}"/>
          </ac:spMkLst>
        </pc:spChg>
        <pc:spChg chg="mod">
          <ac:chgData name="Jiani Zhou" userId="S::jz321@duke.edu::99f5158e-3bdc-4900-9744-c84e02a98acf" providerId="AD" clId="Web-{E958BF07-33EC-2ECC-65C5-5A3BB403BC65}" dt="2020-04-27T05:39:57.916" v="1273" actId="14100"/>
          <ac:spMkLst>
            <pc:docMk/>
            <pc:sldMk cId="417364342" sldId="300"/>
            <ac:spMk id="4" creationId="{0394710B-0B9E-41F4-BAAC-197A2AB2FB79}"/>
          </ac:spMkLst>
        </pc:spChg>
        <pc:spChg chg="del mod">
          <ac:chgData name="Jiani Zhou" userId="S::jz321@duke.edu::99f5158e-3bdc-4900-9744-c84e02a98acf" providerId="AD" clId="Web-{E958BF07-33EC-2ECC-65C5-5A3BB403BC65}" dt="2020-04-27T05:05:30.561" v="859"/>
          <ac:spMkLst>
            <pc:docMk/>
            <pc:sldMk cId="417364342" sldId="300"/>
            <ac:spMk id="15" creationId="{7BDDE0E7-3235-4A12-ADDA-BD8569660465}"/>
          </ac:spMkLst>
        </pc:spChg>
        <pc:spChg chg="del">
          <ac:chgData name="Jiani Zhou" userId="S::jz321@duke.edu::99f5158e-3bdc-4900-9744-c84e02a98acf" providerId="AD" clId="Web-{E958BF07-33EC-2ECC-65C5-5A3BB403BC65}" dt="2020-04-27T04:56:28.256" v="798"/>
          <ac:spMkLst>
            <pc:docMk/>
            <pc:sldMk cId="417364342" sldId="300"/>
            <ac:spMk id="17" creationId="{0B760ABD-2FEE-4488-AE5B-F4B8FC58E6D7}"/>
          </ac:spMkLst>
        </pc:spChg>
        <pc:spChg chg="del">
          <ac:chgData name="Jiani Zhou" userId="S::jz321@duke.edu::99f5158e-3bdc-4900-9744-c84e02a98acf" providerId="AD" clId="Web-{E958BF07-33EC-2ECC-65C5-5A3BB403BC65}" dt="2020-04-27T04:56:26.474" v="797"/>
          <ac:spMkLst>
            <pc:docMk/>
            <pc:sldMk cId="417364342" sldId="300"/>
            <ac:spMk id="18" creationId="{2A808613-A2ED-48E4-95D2-BB7B091A2003}"/>
          </ac:spMkLst>
        </pc:spChg>
        <pc:spChg chg="del mod">
          <ac:chgData name="Jiani Zhou" userId="S::jz321@duke.edu::99f5158e-3bdc-4900-9744-c84e02a98acf" providerId="AD" clId="Web-{E958BF07-33EC-2ECC-65C5-5A3BB403BC65}" dt="2020-04-27T04:56:20.896" v="792"/>
          <ac:spMkLst>
            <pc:docMk/>
            <pc:sldMk cId="417364342" sldId="300"/>
            <ac:spMk id="20" creationId="{D72EB203-2318-4646-8D4B-8080C67913BD}"/>
          </ac:spMkLst>
        </pc:spChg>
        <pc:spChg chg="del mod">
          <ac:chgData name="Jiani Zhou" userId="S::jz321@duke.edu::99f5158e-3bdc-4900-9744-c84e02a98acf" providerId="AD" clId="Web-{E958BF07-33EC-2ECC-65C5-5A3BB403BC65}" dt="2020-04-27T04:56:24.834" v="796"/>
          <ac:spMkLst>
            <pc:docMk/>
            <pc:sldMk cId="417364342" sldId="300"/>
            <ac:spMk id="21" creationId="{CE0A4D9F-7F95-4806-8143-19541355E8AB}"/>
          </ac:spMkLst>
        </pc:spChg>
        <pc:spChg chg="del mod">
          <ac:chgData name="Jiani Zhou" userId="S::jz321@duke.edu::99f5158e-3bdc-4900-9744-c84e02a98acf" providerId="AD" clId="Web-{E958BF07-33EC-2ECC-65C5-5A3BB403BC65}" dt="2020-04-27T05:04:53.044" v="840"/>
          <ac:spMkLst>
            <pc:docMk/>
            <pc:sldMk cId="417364342" sldId="300"/>
            <ac:spMk id="22" creationId="{89279DE4-8F33-4398-80C9-02B55C6E3D32}"/>
          </ac:spMkLst>
        </pc:spChg>
        <pc:spChg chg="del">
          <ac:chgData name="Jiani Zhou" userId="S::jz321@duke.edu::99f5158e-3bdc-4900-9744-c84e02a98acf" providerId="AD" clId="Web-{E958BF07-33EC-2ECC-65C5-5A3BB403BC65}" dt="2020-04-27T05:04:54.169" v="841"/>
          <ac:spMkLst>
            <pc:docMk/>
            <pc:sldMk cId="417364342" sldId="300"/>
            <ac:spMk id="23" creationId="{3D351198-CE3E-4DC9-B138-53772C29D1DE}"/>
          </ac:spMkLst>
        </pc:spChg>
        <pc:picChg chg="add mod">
          <ac:chgData name="Jiani Zhou" userId="S::jz321@duke.edu::99f5158e-3bdc-4900-9744-c84e02a98acf" providerId="AD" clId="Web-{E958BF07-33EC-2ECC-65C5-5A3BB403BC65}" dt="2020-04-27T05:05:02.888" v="844" actId="1076"/>
          <ac:picMkLst>
            <pc:docMk/>
            <pc:sldMk cId="417364342" sldId="300"/>
            <ac:picMk id="5" creationId="{098E352A-F44B-4F5A-95C9-DD49B0AF7B26}"/>
          </ac:picMkLst>
        </pc:picChg>
        <pc:picChg chg="del">
          <ac:chgData name="Jiani Zhou" userId="S::jz321@duke.edu::99f5158e-3bdc-4900-9744-c84e02a98acf" providerId="AD" clId="Web-{E958BF07-33EC-2ECC-65C5-5A3BB403BC65}" dt="2020-04-27T04:56:15.880" v="788"/>
          <ac:picMkLst>
            <pc:docMk/>
            <pc:sldMk cId="417364342" sldId="300"/>
            <ac:picMk id="16" creationId="{26AC192C-FD8B-4FC0-BB03-A84112AF10CF}"/>
          </ac:picMkLst>
        </pc:picChg>
        <pc:picChg chg="del">
          <ac:chgData name="Jiani Zhou" userId="S::jz321@duke.edu::99f5158e-3bdc-4900-9744-c84e02a98acf" providerId="AD" clId="Web-{E958BF07-33EC-2ECC-65C5-5A3BB403BC65}" dt="2020-04-27T04:56:17.552" v="789"/>
          <ac:picMkLst>
            <pc:docMk/>
            <pc:sldMk cId="417364342" sldId="300"/>
            <ac:picMk id="19" creationId="{8B8AF8E7-C575-41CE-AF59-2BE064BC8CE5}"/>
          </ac:picMkLst>
        </pc:picChg>
      </pc:sldChg>
      <pc:sldChg chg="delSp modSp add replId">
        <pc:chgData name="Jiani Zhou" userId="S::jz321@duke.edu::99f5158e-3bdc-4900-9744-c84e02a98acf" providerId="AD" clId="Web-{E958BF07-33EC-2ECC-65C5-5A3BB403BC65}" dt="2020-04-27T04:14:39.191" v="183" actId="20577"/>
        <pc:sldMkLst>
          <pc:docMk/>
          <pc:sldMk cId="3466527483" sldId="301"/>
        </pc:sldMkLst>
        <pc:spChg chg="mod">
          <ac:chgData name="Jiani Zhou" userId="S::jz321@duke.edu::99f5158e-3bdc-4900-9744-c84e02a98acf" providerId="AD" clId="Web-{E958BF07-33EC-2ECC-65C5-5A3BB403BC65}" dt="2020-04-27T04:14:39.191" v="183" actId="20577"/>
          <ac:spMkLst>
            <pc:docMk/>
            <pc:sldMk cId="3466527483" sldId="301"/>
            <ac:spMk id="3" creationId="{049254D9-366C-4894-8DE1-40EC0F235F46}"/>
          </ac:spMkLst>
        </pc:spChg>
        <pc:picChg chg="del">
          <ac:chgData name="Jiani Zhou" userId="S::jz321@duke.edu::99f5158e-3bdc-4900-9744-c84e02a98acf" providerId="AD" clId="Web-{E958BF07-33EC-2ECC-65C5-5A3BB403BC65}" dt="2020-04-27T04:13:37.378" v="48"/>
          <ac:picMkLst>
            <pc:docMk/>
            <pc:sldMk cId="3466527483" sldId="301"/>
            <ac:picMk id="8" creationId="{DF6175DB-6F66-4883-9F6F-2A2FB37A9A21}"/>
          </ac:picMkLst>
        </pc:picChg>
        <pc:picChg chg="del">
          <ac:chgData name="Jiani Zhou" userId="S::jz321@duke.edu::99f5158e-3bdc-4900-9744-c84e02a98acf" providerId="AD" clId="Web-{E958BF07-33EC-2ECC-65C5-5A3BB403BC65}" dt="2020-04-27T04:13:35.565" v="47"/>
          <ac:picMkLst>
            <pc:docMk/>
            <pc:sldMk cId="3466527483" sldId="301"/>
            <ac:picMk id="10" creationId="{6B324A3F-B901-4412-A291-072E2B651924}"/>
          </ac:picMkLst>
        </pc:picChg>
      </pc:sldChg>
      <pc:sldChg chg="addSp delSp modSp add replId modNotes">
        <pc:chgData name="Jiani Zhou" userId="S::jz321@duke.edu::99f5158e-3bdc-4900-9744-c84e02a98acf" providerId="AD" clId="Web-{E958BF07-33EC-2ECC-65C5-5A3BB403BC65}" dt="2020-04-27T04:48:04.968" v="778" actId="20577"/>
        <pc:sldMkLst>
          <pc:docMk/>
          <pc:sldMk cId="2425185429" sldId="302"/>
        </pc:sldMkLst>
        <pc:spChg chg="mod">
          <ac:chgData name="Jiani Zhou" userId="S::jz321@duke.edu::99f5158e-3bdc-4900-9744-c84e02a98acf" providerId="AD" clId="Web-{E958BF07-33EC-2ECC-65C5-5A3BB403BC65}" dt="2020-04-27T04:28:18.811" v="283" actId="14100"/>
          <ac:spMkLst>
            <pc:docMk/>
            <pc:sldMk cId="2425185429" sldId="302"/>
            <ac:spMk id="2" creationId="{0404E741-CAA5-4FC8-B1EC-BBE2B8D1319C}"/>
          </ac:spMkLst>
        </pc:spChg>
        <pc:spChg chg="mod">
          <ac:chgData name="Jiani Zhou" userId="S::jz321@duke.edu::99f5158e-3bdc-4900-9744-c84e02a98acf" providerId="AD" clId="Web-{E958BF07-33EC-2ECC-65C5-5A3BB403BC65}" dt="2020-04-27T04:48:04.968" v="778" actId="20577"/>
          <ac:spMkLst>
            <pc:docMk/>
            <pc:sldMk cId="2425185429" sldId="302"/>
            <ac:spMk id="4" creationId="{0394710B-0B9E-41F4-BAAC-197A2AB2FB79}"/>
          </ac:spMkLst>
        </pc:spChg>
        <pc:spChg chg="del mod">
          <ac:chgData name="Jiani Zhou" userId="S::jz321@duke.edu::99f5158e-3bdc-4900-9744-c84e02a98acf" providerId="AD" clId="Web-{E958BF07-33EC-2ECC-65C5-5A3BB403BC65}" dt="2020-04-27T04:32:52.159" v="311"/>
          <ac:spMkLst>
            <pc:docMk/>
            <pc:sldMk cId="2425185429" sldId="302"/>
            <ac:spMk id="15" creationId="{7BDDE0E7-3235-4A12-ADDA-BD8569660465}"/>
          </ac:spMkLst>
        </pc:spChg>
        <pc:spChg chg="del">
          <ac:chgData name="Jiani Zhou" userId="S::jz321@duke.edu::99f5158e-3bdc-4900-9744-c84e02a98acf" providerId="AD" clId="Web-{E958BF07-33EC-2ECC-65C5-5A3BB403BC65}" dt="2020-04-27T04:29:08.265" v="287"/>
          <ac:spMkLst>
            <pc:docMk/>
            <pc:sldMk cId="2425185429" sldId="302"/>
            <ac:spMk id="17" creationId="{0B760ABD-2FEE-4488-AE5B-F4B8FC58E6D7}"/>
          </ac:spMkLst>
        </pc:spChg>
        <pc:spChg chg="del">
          <ac:chgData name="Jiani Zhou" userId="S::jz321@duke.edu::99f5158e-3bdc-4900-9744-c84e02a98acf" providerId="AD" clId="Web-{E958BF07-33EC-2ECC-65C5-5A3BB403BC65}" dt="2020-04-27T04:29:10.093" v="288"/>
          <ac:spMkLst>
            <pc:docMk/>
            <pc:sldMk cId="2425185429" sldId="302"/>
            <ac:spMk id="18" creationId="{2A808613-A2ED-48E4-95D2-BB7B091A2003}"/>
          </ac:spMkLst>
        </pc:spChg>
        <pc:spChg chg="del">
          <ac:chgData name="Jiani Zhou" userId="S::jz321@duke.edu::99f5158e-3bdc-4900-9744-c84e02a98acf" providerId="AD" clId="Web-{E958BF07-33EC-2ECC-65C5-5A3BB403BC65}" dt="2020-04-27T04:29:06.421" v="286"/>
          <ac:spMkLst>
            <pc:docMk/>
            <pc:sldMk cId="2425185429" sldId="302"/>
            <ac:spMk id="20" creationId="{D72EB203-2318-4646-8D4B-8080C67913BD}"/>
          </ac:spMkLst>
        </pc:spChg>
        <pc:spChg chg="del">
          <ac:chgData name="Jiani Zhou" userId="S::jz321@duke.edu::99f5158e-3bdc-4900-9744-c84e02a98acf" providerId="AD" clId="Web-{E958BF07-33EC-2ECC-65C5-5A3BB403BC65}" dt="2020-04-27T04:29:11.859" v="289"/>
          <ac:spMkLst>
            <pc:docMk/>
            <pc:sldMk cId="2425185429" sldId="302"/>
            <ac:spMk id="21" creationId="{CE0A4D9F-7F95-4806-8143-19541355E8AB}"/>
          </ac:spMkLst>
        </pc:spChg>
        <pc:spChg chg="del mod">
          <ac:chgData name="Jiani Zhou" userId="S::jz321@duke.edu::99f5158e-3bdc-4900-9744-c84e02a98acf" providerId="AD" clId="Web-{E958BF07-33EC-2ECC-65C5-5A3BB403BC65}" dt="2020-04-27T04:29:15.781" v="292"/>
          <ac:spMkLst>
            <pc:docMk/>
            <pc:sldMk cId="2425185429" sldId="302"/>
            <ac:spMk id="22" creationId="{89279DE4-8F33-4398-80C9-02B55C6E3D32}"/>
          </ac:spMkLst>
        </pc:spChg>
        <pc:spChg chg="del">
          <ac:chgData name="Jiani Zhou" userId="S::jz321@duke.edu::99f5158e-3bdc-4900-9744-c84e02a98acf" providerId="AD" clId="Web-{E958BF07-33EC-2ECC-65C5-5A3BB403BC65}" dt="2020-04-27T04:37:16.350" v="592"/>
          <ac:spMkLst>
            <pc:docMk/>
            <pc:sldMk cId="2425185429" sldId="302"/>
            <ac:spMk id="23" creationId="{3D351198-CE3E-4DC9-B138-53772C29D1DE}"/>
          </ac:spMkLst>
        </pc:spChg>
        <pc:picChg chg="add mod">
          <ac:chgData name="Jiani Zhou" userId="S::jz321@duke.edu::99f5158e-3bdc-4900-9744-c84e02a98acf" providerId="AD" clId="Web-{E958BF07-33EC-2ECC-65C5-5A3BB403BC65}" dt="2020-04-27T04:44:16.699" v="674" actId="1076"/>
          <ac:picMkLst>
            <pc:docMk/>
            <pc:sldMk cId="2425185429" sldId="302"/>
            <ac:picMk id="5" creationId="{3F5FF46A-61B2-4D27-8C2F-ABD1983DB83C}"/>
          </ac:picMkLst>
        </pc:picChg>
        <pc:picChg chg="del">
          <ac:chgData name="Jiani Zhou" userId="S::jz321@duke.edu::99f5158e-3bdc-4900-9744-c84e02a98acf" providerId="AD" clId="Web-{E958BF07-33EC-2ECC-65C5-5A3BB403BC65}" dt="2020-04-27T04:29:02.999" v="284"/>
          <ac:picMkLst>
            <pc:docMk/>
            <pc:sldMk cId="2425185429" sldId="302"/>
            <ac:picMk id="16" creationId="{26AC192C-FD8B-4FC0-BB03-A84112AF10CF}"/>
          </ac:picMkLst>
        </pc:picChg>
        <pc:picChg chg="del">
          <ac:chgData name="Jiani Zhou" userId="S::jz321@duke.edu::99f5158e-3bdc-4900-9744-c84e02a98acf" providerId="AD" clId="Web-{E958BF07-33EC-2ECC-65C5-5A3BB403BC65}" dt="2020-04-27T04:29:04.484" v="285"/>
          <ac:picMkLst>
            <pc:docMk/>
            <pc:sldMk cId="2425185429" sldId="302"/>
            <ac:picMk id="19" creationId="{8B8AF8E7-C575-41CE-AF59-2BE064BC8CE5}"/>
          </ac:picMkLst>
        </pc:picChg>
      </pc:sldChg>
      <pc:sldChg chg="modSp add replId">
        <pc:chgData name="Jiani Zhou" userId="S::jz321@duke.edu::99f5158e-3bdc-4900-9744-c84e02a98acf" providerId="AD" clId="Web-{E958BF07-33EC-2ECC-65C5-5A3BB403BC65}" dt="2020-04-27T04:47:43.295" v="773" actId="20577"/>
        <pc:sldMkLst>
          <pc:docMk/>
          <pc:sldMk cId="524452547" sldId="303"/>
        </pc:sldMkLst>
        <pc:spChg chg="mod">
          <ac:chgData name="Jiani Zhou" userId="S::jz321@duke.edu::99f5158e-3bdc-4900-9744-c84e02a98acf" providerId="AD" clId="Web-{E958BF07-33EC-2ECC-65C5-5A3BB403BC65}" dt="2020-04-27T04:47:43.295" v="773" actId="20577"/>
          <ac:spMkLst>
            <pc:docMk/>
            <pc:sldMk cId="524452547" sldId="303"/>
            <ac:spMk id="3" creationId="{049254D9-366C-4894-8DE1-40EC0F235F46}"/>
          </ac:spMkLst>
        </pc:spChg>
      </pc:sldChg>
      <pc:sldChg chg="modSp add ord replId">
        <pc:chgData name="Jiani Zhou" userId="S::jz321@duke.edu::99f5158e-3bdc-4900-9744-c84e02a98acf" providerId="AD" clId="Web-{E958BF07-33EC-2ECC-65C5-5A3BB403BC65}" dt="2020-04-27T05:48:12.422" v="1579"/>
        <pc:sldMkLst>
          <pc:docMk/>
          <pc:sldMk cId="2674988270" sldId="304"/>
        </pc:sldMkLst>
        <pc:spChg chg="mod">
          <ac:chgData name="Jiani Zhou" userId="S::jz321@duke.edu::99f5158e-3bdc-4900-9744-c84e02a98acf" providerId="AD" clId="Web-{E958BF07-33EC-2ECC-65C5-5A3BB403BC65}" dt="2020-04-27T05:48:08.454" v="1577" actId="20577"/>
          <ac:spMkLst>
            <pc:docMk/>
            <pc:sldMk cId="2674988270" sldId="304"/>
            <ac:spMk id="4" creationId="{0617C6F0-EEA0-4BFB-86B6-7BDF17CFD304}"/>
          </ac:spMkLst>
        </pc:spChg>
      </pc:sldChg>
      <pc:sldChg chg="addSp delSp modSp add replId">
        <pc:chgData name="Jiani Zhou" userId="S::jz321@duke.edu::99f5158e-3bdc-4900-9744-c84e02a98acf" providerId="AD" clId="Web-{E958BF07-33EC-2ECC-65C5-5A3BB403BC65}" dt="2020-04-27T05:45:28.280" v="1463" actId="1076"/>
        <pc:sldMkLst>
          <pc:docMk/>
          <pc:sldMk cId="2649112812" sldId="315"/>
        </pc:sldMkLst>
        <pc:spChg chg="mod">
          <ac:chgData name="Jiani Zhou" userId="S::jz321@duke.edu::99f5158e-3bdc-4900-9744-c84e02a98acf" providerId="AD" clId="Web-{E958BF07-33EC-2ECC-65C5-5A3BB403BC65}" dt="2020-04-27T05:45:28.280" v="1463" actId="1076"/>
          <ac:spMkLst>
            <pc:docMk/>
            <pc:sldMk cId="2649112812" sldId="315"/>
            <ac:spMk id="4" creationId="{0394710B-0B9E-41F4-BAAC-197A2AB2FB79}"/>
          </ac:spMkLst>
        </pc:spChg>
        <pc:picChg chg="del">
          <ac:chgData name="Jiani Zhou" userId="S::jz321@duke.edu::99f5158e-3bdc-4900-9744-c84e02a98acf" providerId="AD" clId="Web-{E958BF07-33EC-2ECC-65C5-5A3BB403BC65}" dt="2020-04-27T05:22:57.621" v="1008"/>
          <ac:picMkLst>
            <pc:docMk/>
            <pc:sldMk cId="2649112812" sldId="315"/>
            <ac:picMk id="5" creationId="{098E352A-F44B-4F5A-95C9-DD49B0AF7B26}"/>
          </ac:picMkLst>
        </pc:picChg>
        <pc:picChg chg="add mod">
          <ac:chgData name="Jiani Zhou" userId="S::jz321@duke.edu::99f5158e-3bdc-4900-9744-c84e02a98acf" providerId="AD" clId="Web-{E958BF07-33EC-2ECC-65C5-5A3BB403BC65}" dt="2020-04-27T05:42:22.043" v="1289" actId="1076"/>
          <ac:picMkLst>
            <pc:docMk/>
            <pc:sldMk cId="2649112812" sldId="315"/>
            <ac:picMk id="6" creationId="{9DA7FE7B-9DA0-428B-99D5-DBAD0F04FA87}"/>
          </ac:picMkLst>
        </pc:picChg>
      </pc:sldChg>
      <pc:sldChg chg="addSp delSp modSp add mod replId setBg setClrOvrMap">
        <pc:chgData name="Jiani Zhou" userId="S::jz321@duke.edu::99f5158e-3bdc-4900-9744-c84e02a98acf" providerId="AD" clId="Web-{E958BF07-33EC-2ECC-65C5-5A3BB403BC65}" dt="2020-04-27T05:50:31.409" v="1597"/>
        <pc:sldMkLst>
          <pc:docMk/>
          <pc:sldMk cId="3913635430" sldId="316"/>
        </pc:sldMkLst>
        <pc:spChg chg="mod">
          <ac:chgData name="Jiani Zhou" userId="S::jz321@duke.edu::99f5158e-3bdc-4900-9744-c84e02a98acf" providerId="AD" clId="Web-{E958BF07-33EC-2ECC-65C5-5A3BB403BC65}" dt="2020-04-27T05:50:31.409" v="1597"/>
          <ac:spMkLst>
            <pc:docMk/>
            <pc:sldMk cId="3913635430" sldId="316"/>
            <ac:spMk id="2" creationId="{1F583441-98B2-4214-9335-CE617DEC95F4}"/>
          </ac:spMkLst>
        </pc:spChg>
        <pc:spChg chg="mod">
          <ac:chgData name="Jiani Zhou" userId="S::jz321@duke.edu::99f5158e-3bdc-4900-9744-c84e02a98acf" providerId="AD" clId="Web-{E958BF07-33EC-2ECC-65C5-5A3BB403BC65}" dt="2020-04-27T05:49:48.408" v="1593"/>
          <ac:spMkLst>
            <pc:docMk/>
            <pc:sldMk cId="3913635430" sldId="316"/>
            <ac:spMk id="3" creationId="{A0CB8625-D7FC-4818-8AE0-F519AE2DC43C}"/>
          </ac:spMkLst>
        </pc:spChg>
        <pc:spChg chg="add del mod">
          <ac:chgData name="Jiani Zhou" userId="S::jz321@duke.edu::99f5158e-3bdc-4900-9744-c84e02a98acf" providerId="AD" clId="Web-{E958BF07-33EC-2ECC-65C5-5A3BB403BC65}" dt="2020-04-27T05:49:48.408" v="1593"/>
          <ac:spMkLst>
            <pc:docMk/>
            <pc:sldMk cId="3913635430" sldId="316"/>
            <ac:spMk id="4" creationId="{0617C6F0-EEA0-4BFB-86B6-7BDF17CFD304}"/>
          </ac:spMkLst>
        </pc:spChg>
        <pc:spChg chg="add">
          <ac:chgData name="Jiani Zhou" userId="S::jz321@duke.edu::99f5158e-3bdc-4900-9744-c84e02a98acf" providerId="AD" clId="Web-{E958BF07-33EC-2ECC-65C5-5A3BB403BC65}" dt="2020-04-27T05:49:48.408" v="1593"/>
          <ac:spMkLst>
            <pc:docMk/>
            <pc:sldMk cId="3913635430" sldId="316"/>
            <ac:spMk id="8" creationId="{73DE2CFE-42F2-48F0-8706-5264E012B10C}"/>
          </ac:spMkLst>
        </pc:spChg>
        <pc:spChg chg="add del">
          <ac:chgData name="Jiani Zhou" userId="S::jz321@duke.edu::99f5158e-3bdc-4900-9744-c84e02a98acf" providerId="AD" clId="Web-{E958BF07-33EC-2ECC-65C5-5A3BB403BC65}" dt="2020-04-27T05:49:48.408" v="1592"/>
          <ac:spMkLst>
            <pc:docMk/>
            <pc:sldMk cId="3913635430" sldId="316"/>
            <ac:spMk id="11" creationId="{867D4867-5BA7-4462-B2F6-A23F4A622AA7}"/>
          </ac:spMkLst>
        </pc:spChg>
        <pc:picChg chg="add mod">
          <ac:chgData name="Jiani Zhou" userId="S::jz321@duke.edu::99f5158e-3bdc-4900-9744-c84e02a98acf" providerId="AD" clId="Web-{E958BF07-33EC-2ECC-65C5-5A3BB403BC65}" dt="2020-04-27T05:49:59.721" v="1595" actId="1076"/>
          <ac:picMkLst>
            <pc:docMk/>
            <pc:sldMk cId="3913635430" sldId="316"/>
            <ac:picMk id="6" creationId="{43E8BA9A-422F-475C-9EFE-12079A0741AE}"/>
          </ac:picMkLst>
        </pc:picChg>
      </pc:sldChg>
      <pc:sldChg chg="addSp delSp modSp add del mod replId setBg">
        <pc:chgData name="Jiani Zhou" userId="S::jz321@duke.edu::99f5158e-3bdc-4900-9744-c84e02a98acf" providerId="AD" clId="Web-{E958BF07-33EC-2ECC-65C5-5A3BB403BC65}" dt="2020-04-27T05:53:40.505" v="1619"/>
        <pc:sldMkLst>
          <pc:docMk/>
          <pc:sldMk cId="275194204" sldId="317"/>
        </pc:sldMkLst>
        <pc:spChg chg="mod">
          <ac:chgData name="Jiani Zhou" userId="S::jz321@duke.edu::99f5158e-3bdc-4900-9744-c84e02a98acf" providerId="AD" clId="Web-{E958BF07-33EC-2ECC-65C5-5A3BB403BC65}" dt="2020-04-27T05:51:09.987" v="1600" actId="20577"/>
          <ac:spMkLst>
            <pc:docMk/>
            <pc:sldMk cId="275194204" sldId="317"/>
            <ac:spMk id="2" creationId="{1F583441-98B2-4214-9335-CE617DEC95F4}"/>
          </ac:spMkLst>
        </pc:spChg>
        <pc:spChg chg="mod">
          <ac:chgData name="Jiani Zhou" userId="S::jz321@duke.edu::99f5158e-3bdc-4900-9744-c84e02a98acf" providerId="AD" clId="Web-{E958BF07-33EC-2ECC-65C5-5A3BB403BC65}" dt="2020-04-27T05:51:05.159" v="1599"/>
          <ac:spMkLst>
            <pc:docMk/>
            <pc:sldMk cId="275194204" sldId="317"/>
            <ac:spMk id="3" creationId="{A0CB8625-D7FC-4818-8AE0-F519AE2DC43C}"/>
          </ac:spMkLst>
        </pc:spChg>
        <pc:spChg chg="del">
          <ac:chgData name="Jiani Zhou" userId="S::jz321@duke.edu::99f5158e-3bdc-4900-9744-c84e02a98acf" providerId="AD" clId="Web-{E958BF07-33EC-2ECC-65C5-5A3BB403BC65}" dt="2020-04-27T05:51:05.159" v="1599"/>
          <ac:spMkLst>
            <pc:docMk/>
            <pc:sldMk cId="275194204" sldId="317"/>
            <ac:spMk id="4" creationId="{0617C6F0-EEA0-4BFB-86B6-7BDF17CFD304}"/>
          </ac:spMkLst>
        </pc:spChg>
        <pc:spChg chg="add">
          <ac:chgData name="Jiani Zhou" userId="S::jz321@duke.edu::99f5158e-3bdc-4900-9744-c84e02a98acf" providerId="AD" clId="Web-{E958BF07-33EC-2ECC-65C5-5A3BB403BC65}" dt="2020-04-27T05:51:05.159" v="1599"/>
          <ac:spMkLst>
            <pc:docMk/>
            <pc:sldMk cId="275194204" sldId="317"/>
            <ac:spMk id="9" creationId="{3B854194-185D-494D-905C-7C7CB2E30F6E}"/>
          </ac:spMkLst>
        </pc:spChg>
        <pc:spChg chg="add">
          <ac:chgData name="Jiani Zhou" userId="S::jz321@duke.edu::99f5158e-3bdc-4900-9744-c84e02a98acf" providerId="AD" clId="Web-{E958BF07-33EC-2ECC-65C5-5A3BB403BC65}" dt="2020-04-27T05:51:05.159" v="1599"/>
          <ac:spMkLst>
            <pc:docMk/>
            <pc:sldMk cId="275194204" sldId="317"/>
            <ac:spMk id="11" creationId="{B4F5FA0D-0104-4987-8241-EFF7C85B88DE}"/>
          </ac:spMkLst>
        </pc:spChg>
        <pc:picChg chg="add mod">
          <ac:chgData name="Jiani Zhou" userId="S::jz321@duke.edu::99f5158e-3bdc-4900-9744-c84e02a98acf" providerId="AD" clId="Web-{E958BF07-33EC-2ECC-65C5-5A3BB403BC65}" dt="2020-04-27T05:53:03.239" v="1609" actId="1076"/>
          <ac:picMkLst>
            <pc:docMk/>
            <pc:sldMk cId="275194204" sldId="317"/>
            <ac:picMk id="5" creationId="{A2FB68C1-8093-43F0-A5D6-96AEBDBE291C}"/>
          </ac:picMkLst>
        </pc:picChg>
        <pc:picChg chg="add">
          <ac:chgData name="Jiani Zhou" userId="S::jz321@duke.edu::99f5158e-3bdc-4900-9744-c84e02a98acf" providerId="AD" clId="Web-{E958BF07-33EC-2ECC-65C5-5A3BB403BC65}" dt="2020-04-27T05:51:05.159" v="1599"/>
          <ac:picMkLst>
            <pc:docMk/>
            <pc:sldMk cId="275194204" sldId="317"/>
            <ac:picMk id="13" creationId="{2897127E-6CEF-446C-BE87-93B7C46E49D1}"/>
          </ac:picMkLst>
        </pc:picChg>
      </pc:sldChg>
      <pc:sldChg chg="addSp delSp modSp add ord replId">
        <pc:chgData name="Jiani Zhou" userId="S::jz321@duke.edu::99f5158e-3bdc-4900-9744-c84e02a98acf" providerId="AD" clId="Web-{E958BF07-33EC-2ECC-65C5-5A3BB403BC65}" dt="2020-04-27T05:53:36.958" v="1618" actId="1076"/>
        <pc:sldMkLst>
          <pc:docMk/>
          <pc:sldMk cId="1922573942" sldId="318"/>
        </pc:sldMkLst>
        <pc:spChg chg="mod">
          <ac:chgData name="Jiani Zhou" userId="S::jz321@duke.edu::99f5158e-3bdc-4900-9744-c84e02a98acf" providerId="AD" clId="Web-{E958BF07-33EC-2ECC-65C5-5A3BB403BC65}" dt="2020-04-27T05:53:23.426" v="1612" actId="20577"/>
          <ac:spMkLst>
            <pc:docMk/>
            <pc:sldMk cId="1922573942" sldId="318"/>
            <ac:spMk id="2" creationId="{1F583441-98B2-4214-9335-CE617DEC95F4}"/>
          </ac:spMkLst>
        </pc:spChg>
        <pc:picChg chg="add mod">
          <ac:chgData name="Jiani Zhou" userId="S::jz321@duke.edu::99f5158e-3bdc-4900-9744-c84e02a98acf" providerId="AD" clId="Web-{E958BF07-33EC-2ECC-65C5-5A3BB403BC65}" dt="2020-04-27T05:53:36.958" v="1618" actId="1076"/>
          <ac:picMkLst>
            <pc:docMk/>
            <pc:sldMk cId="1922573942" sldId="318"/>
            <ac:picMk id="4" creationId="{F39FF3A7-CA90-4EF3-B498-35CE5B9FE819}"/>
          </ac:picMkLst>
        </pc:picChg>
        <pc:picChg chg="del">
          <ac:chgData name="Jiani Zhou" userId="S::jz321@duke.edu::99f5158e-3bdc-4900-9744-c84e02a98acf" providerId="AD" clId="Web-{E958BF07-33EC-2ECC-65C5-5A3BB403BC65}" dt="2020-04-27T05:53:32.223" v="1617"/>
          <ac:picMkLst>
            <pc:docMk/>
            <pc:sldMk cId="1922573942" sldId="318"/>
            <ac:picMk id="6" creationId="{43E8BA9A-422F-475C-9EFE-12079A0741AE}"/>
          </ac:picMkLst>
        </pc:picChg>
      </pc:sldChg>
      <pc:sldChg chg="addSp delSp modSp new">
        <pc:chgData name="Jiani Zhou" userId="S::jz321@duke.edu::99f5158e-3bdc-4900-9744-c84e02a98acf" providerId="AD" clId="Web-{E958BF07-33EC-2ECC-65C5-5A3BB403BC65}" dt="2020-04-27T06:31:13.238" v="2056" actId="20577"/>
        <pc:sldMkLst>
          <pc:docMk/>
          <pc:sldMk cId="2372361508" sldId="319"/>
        </pc:sldMkLst>
        <pc:spChg chg="mod">
          <ac:chgData name="Jiani Zhou" userId="S::jz321@duke.edu::99f5158e-3bdc-4900-9744-c84e02a98acf" providerId="AD" clId="Web-{E958BF07-33EC-2ECC-65C5-5A3BB403BC65}" dt="2020-04-27T06:17:51.993" v="1684" actId="20577"/>
          <ac:spMkLst>
            <pc:docMk/>
            <pc:sldMk cId="2372361508" sldId="319"/>
            <ac:spMk id="2" creationId="{81FBB7B4-11C4-45DB-B60F-48494301B261}"/>
          </ac:spMkLst>
        </pc:spChg>
        <pc:spChg chg="mod">
          <ac:chgData name="Jiani Zhou" userId="S::jz321@duke.edu::99f5158e-3bdc-4900-9744-c84e02a98acf" providerId="AD" clId="Web-{E958BF07-33EC-2ECC-65C5-5A3BB403BC65}" dt="2020-04-27T06:31:13.238" v="2056" actId="20577"/>
          <ac:spMkLst>
            <pc:docMk/>
            <pc:sldMk cId="2372361508" sldId="319"/>
            <ac:spMk id="3" creationId="{49226F53-18B4-412A-9C10-70687E5FA58E}"/>
          </ac:spMkLst>
        </pc:spChg>
        <pc:picChg chg="add del mod">
          <ac:chgData name="Jiani Zhou" userId="S::jz321@duke.edu::99f5158e-3bdc-4900-9744-c84e02a98acf" providerId="AD" clId="Web-{E958BF07-33EC-2ECC-65C5-5A3BB403BC65}" dt="2020-04-27T06:24:02.826" v="1796"/>
          <ac:picMkLst>
            <pc:docMk/>
            <pc:sldMk cId="2372361508" sldId="319"/>
            <ac:picMk id="4" creationId="{88526196-80F6-46A9-A43A-1629FD1D4D9C}"/>
          </ac:picMkLst>
        </pc:picChg>
        <pc:picChg chg="add mod">
          <ac:chgData name="Jiani Zhou" userId="S::jz321@duke.edu::99f5158e-3bdc-4900-9744-c84e02a98acf" providerId="AD" clId="Web-{E958BF07-33EC-2ECC-65C5-5A3BB403BC65}" dt="2020-04-27T06:31:04.566" v="2053" actId="1076"/>
          <ac:picMkLst>
            <pc:docMk/>
            <pc:sldMk cId="2372361508" sldId="319"/>
            <ac:picMk id="6" creationId="{A62F2F18-45FC-4956-968A-C892EF321ED2}"/>
          </ac:picMkLst>
        </pc:picChg>
      </pc:sldChg>
      <pc:sldChg chg="addSp modSp new">
        <pc:chgData name="Jiani Zhou" userId="S::jz321@duke.edu::99f5158e-3bdc-4900-9744-c84e02a98acf" providerId="AD" clId="Web-{E958BF07-33EC-2ECC-65C5-5A3BB403BC65}" dt="2020-04-27T06:38:12.463" v="2249" actId="20577"/>
        <pc:sldMkLst>
          <pc:docMk/>
          <pc:sldMk cId="312534416" sldId="320"/>
        </pc:sldMkLst>
        <pc:spChg chg="mod">
          <ac:chgData name="Jiani Zhou" userId="S::jz321@duke.edu::99f5158e-3bdc-4900-9744-c84e02a98acf" providerId="AD" clId="Web-{E958BF07-33EC-2ECC-65C5-5A3BB403BC65}" dt="2020-04-27T06:29:57.799" v="2033" actId="20577"/>
          <ac:spMkLst>
            <pc:docMk/>
            <pc:sldMk cId="312534416" sldId="320"/>
            <ac:spMk id="2" creationId="{6C6FD81F-DF6E-4F77-BBFC-F0F01750F84A}"/>
          </ac:spMkLst>
        </pc:spChg>
        <pc:spChg chg="mod">
          <ac:chgData name="Jiani Zhou" userId="S::jz321@duke.edu::99f5158e-3bdc-4900-9744-c84e02a98acf" providerId="AD" clId="Web-{E958BF07-33EC-2ECC-65C5-5A3BB403BC65}" dt="2020-04-27T06:38:12.463" v="2249" actId="20577"/>
          <ac:spMkLst>
            <pc:docMk/>
            <pc:sldMk cId="312534416" sldId="320"/>
            <ac:spMk id="3" creationId="{181F47E6-001C-4C73-A71C-8554696A39C9}"/>
          </ac:spMkLst>
        </pc:spChg>
        <pc:picChg chg="add mod">
          <ac:chgData name="Jiani Zhou" userId="S::jz321@duke.edu::99f5158e-3bdc-4900-9744-c84e02a98acf" providerId="AD" clId="Web-{E958BF07-33EC-2ECC-65C5-5A3BB403BC65}" dt="2020-04-27T06:31:38.363" v="2076" actId="1076"/>
          <ac:picMkLst>
            <pc:docMk/>
            <pc:sldMk cId="312534416" sldId="320"/>
            <ac:picMk id="5" creationId="{5A8CC836-3915-4C82-806A-686847DAB1FE}"/>
          </ac:picMkLst>
        </pc:picChg>
      </pc:sldChg>
    </pc:docChg>
  </pc:docChgLst>
  <pc:docChgLst>
    <pc:chgData name="Devet Valecha" userId="a7b3d94c-6435-4d78-9d91-d17ee87b1e67" providerId="ADAL" clId="{4D59E34C-646E-5E4F-8AFC-02CBAB85E9FC}"/>
    <pc:docChg chg="undo custSel modSld sldOrd modMainMaster">
      <pc:chgData name="Devet Valecha" userId="a7b3d94c-6435-4d78-9d91-d17ee87b1e67" providerId="ADAL" clId="{4D59E34C-646E-5E4F-8AFC-02CBAB85E9FC}" dt="2020-04-28T01:23:55.693" v="692" actId="403"/>
      <pc:docMkLst>
        <pc:docMk/>
      </pc:docMkLst>
      <pc:sldChg chg="ord">
        <pc:chgData name="Devet Valecha" userId="a7b3d94c-6435-4d78-9d91-d17ee87b1e67" providerId="ADAL" clId="{4D59E34C-646E-5E4F-8AFC-02CBAB85E9FC}" dt="2020-04-27T19:04:46.108" v="430"/>
        <pc:sldMkLst>
          <pc:docMk/>
          <pc:sldMk cId="3497278832" sldId="270"/>
        </pc:sldMkLst>
      </pc:sldChg>
      <pc:sldChg chg="modSp">
        <pc:chgData name="Devet Valecha" userId="a7b3d94c-6435-4d78-9d91-d17ee87b1e67" providerId="ADAL" clId="{4D59E34C-646E-5E4F-8AFC-02CBAB85E9FC}" dt="2020-04-27T18:49:23.849" v="421" actId="20577"/>
        <pc:sldMkLst>
          <pc:docMk/>
          <pc:sldMk cId="1664539073" sldId="305"/>
        </pc:sldMkLst>
        <pc:spChg chg="mod">
          <ac:chgData name="Devet Valecha" userId="a7b3d94c-6435-4d78-9d91-d17ee87b1e67" providerId="ADAL" clId="{4D59E34C-646E-5E4F-8AFC-02CBAB85E9FC}" dt="2020-04-27T18:49:23.849" v="421" actId="20577"/>
          <ac:spMkLst>
            <pc:docMk/>
            <pc:sldMk cId="1664539073" sldId="305"/>
            <ac:spMk id="3" creationId="{79863F56-B0F1-48CE-8F30-1F935D9C67B2}"/>
          </ac:spMkLst>
        </pc:spChg>
      </pc:sldChg>
      <pc:sldChg chg="modSp delCm">
        <pc:chgData name="Devet Valecha" userId="a7b3d94c-6435-4d78-9d91-d17ee87b1e67" providerId="ADAL" clId="{4D59E34C-646E-5E4F-8AFC-02CBAB85E9FC}" dt="2020-04-27T18:47:05.447" v="236" actId="1592"/>
        <pc:sldMkLst>
          <pc:docMk/>
          <pc:sldMk cId="392447056" sldId="306"/>
        </pc:sldMkLst>
        <pc:spChg chg="mod">
          <ac:chgData name="Devet Valecha" userId="a7b3d94c-6435-4d78-9d91-d17ee87b1e67" providerId="ADAL" clId="{4D59E34C-646E-5E4F-8AFC-02CBAB85E9FC}" dt="2020-04-27T18:46:54.888" v="235" actId="20577"/>
          <ac:spMkLst>
            <pc:docMk/>
            <pc:sldMk cId="392447056" sldId="306"/>
            <ac:spMk id="3" creationId="{5CB3E3DD-9358-480F-B2B0-EA1DE67BA2CF}"/>
          </ac:spMkLst>
        </pc:spChg>
      </pc:sldChg>
      <pc:sldChg chg="modSp delCm">
        <pc:chgData name="Devet Valecha" userId="a7b3d94c-6435-4d78-9d91-d17ee87b1e67" providerId="ADAL" clId="{4D59E34C-646E-5E4F-8AFC-02CBAB85E9FC}" dt="2020-04-27T18:44:32.806" v="80" actId="20577"/>
        <pc:sldMkLst>
          <pc:docMk/>
          <pc:sldMk cId="732944667" sldId="307"/>
        </pc:sldMkLst>
        <pc:spChg chg="mod">
          <ac:chgData name="Devet Valecha" userId="a7b3d94c-6435-4d78-9d91-d17ee87b1e67" providerId="ADAL" clId="{4D59E34C-646E-5E4F-8AFC-02CBAB85E9FC}" dt="2020-04-27T18:25:40.247" v="1" actId="1076"/>
          <ac:spMkLst>
            <pc:docMk/>
            <pc:sldMk cId="732944667" sldId="307"/>
            <ac:spMk id="2" creationId="{DEDB3E29-C426-4632-825D-DD6C2973A716}"/>
          </ac:spMkLst>
        </pc:spChg>
        <pc:spChg chg="mod">
          <ac:chgData name="Devet Valecha" userId="a7b3d94c-6435-4d78-9d91-d17ee87b1e67" providerId="ADAL" clId="{4D59E34C-646E-5E4F-8AFC-02CBAB85E9FC}" dt="2020-04-27T18:44:32.806" v="80" actId="20577"/>
          <ac:spMkLst>
            <pc:docMk/>
            <pc:sldMk cId="732944667" sldId="307"/>
            <ac:spMk id="3" creationId="{5609B4DA-BA6B-41DD-A5B4-90E00CCC6374}"/>
          </ac:spMkLst>
        </pc:spChg>
      </pc:sldChg>
      <pc:sldChg chg="modSp">
        <pc:chgData name="Devet Valecha" userId="a7b3d94c-6435-4d78-9d91-d17ee87b1e67" providerId="ADAL" clId="{4D59E34C-646E-5E4F-8AFC-02CBAB85E9FC}" dt="2020-04-27T18:43:48.899" v="55" actId="20577"/>
        <pc:sldMkLst>
          <pc:docMk/>
          <pc:sldMk cId="2012971199" sldId="308"/>
        </pc:sldMkLst>
        <pc:spChg chg="mod">
          <ac:chgData name="Devet Valecha" userId="a7b3d94c-6435-4d78-9d91-d17ee87b1e67" providerId="ADAL" clId="{4D59E34C-646E-5E4F-8AFC-02CBAB85E9FC}" dt="2020-04-27T18:43:48.899" v="55" actId="20577"/>
          <ac:spMkLst>
            <pc:docMk/>
            <pc:sldMk cId="2012971199" sldId="308"/>
            <ac:spMk id="3" creationId="{53D0C2C1-4DD9-457A-9CA2-50FE5348C49C}"/>
          </ac:spMkLst>
        </pc:spChg>
      </pc:sldChg>
      <pc:sldChg chg="modSp">
        <pc:chgData name="Devet Valecha" userId="a7b3d94c-6435-4d78-9d91-d17ee87b1e67" providerId="ADAL" clId="{4D59E34C-646E-5E4F-8AFC-02CBAB85E9FC}" dt="2020-04-27T18:44:54.508" v="84" actId="20577"/>
        <pc:sldMkLst>
          <pc:docMk/>
          <pc:sldMk cId="820903663" sldId="309"/>
        </pc:sldMkLst>
        <pc:spChg chg="mod">
          <ac:chgData name="Devet Valecha" userId="a7b3d94c-6435-4d78-9d91-d17ee87b1e67" providerId="ADAL" clId="{4D59E34C-646E-5E4F-8AFC-02CBAB85E9FC}" dt="2020-04-27T18:44:54.508" v="84" actId="20577"/>
          <ac:spMkLst>
            <pc:docMk/>
            <pc:sldMk cId="820903663" sldId="309"/>
            <ac:spMk id="3" creationId="{C2C91553-6D4E-44D4-A9B0-46DCACD7D3D9}"/>
          </ac:spMkLst>
        </pc:spChg>
      </pc:sldChg>
      <pc:sldChg chg="modSp">
        <pc:chgData name="Devet Valecha" userId="a7b3d94c-6435-4d78-9d91-d17ee87b1e67" providerId="ADAL" clId="{4D59E34C-646E-5E4F-8AFC-02CBAB85E9FC}" dt="2020-04-27T18:45:06.424" v="89" actId="20577"/>
        <pc:sldMkLst>
          <pc:docMk/>
          <pc:sldMk cId="3833206316" sldId="310"/>
        </pc:sldMkLst>
        <pc:spChg chg="mod">
          <ac:chgData name="Devet Valecha" userId="a7b3d94c-6435-4d78-9d91-d17ee87b1e67" providerId="ADAL" clId="{4D59E34C-646E-5E4F-8AFC-02CBAB85E9FC}" dt="2020-04-27T18:45:06.424" v="89" actId="20577"/>
          <ac:spMkLst>
            <pc:docMk/>
            <pc:sldMk cId="3833206316" sldId="310"/>
            <ac:spMk id="3" creationId="{A4637114-6F2A-4D08-99D1-7CA3154798B2}"/>
          </ac:spMkLst>
        </pc:spChg>
      </pc:sldChg>
      <pc:sldChg chg="addSp modSp">
        <pc:chgData name="Devet Valecha" userId="a7b3d94c-6435-4d78-9d91-d17ee87b1e67" providerId="ADAL" clId="{4D59E34C-646E-5E4F-8AFC-02CBAB85E9FC}" dt="2020-04-27T19:10:56.414" v="500" actId="20577"/>
        <pc:sldMkLst>
          <pc:docMk/>
          <pc:sldMk cId="3994802280" sldId="311"/>
        </pc:sldMkLst>
        <pc:spChg chg="mod">
          <ac:chgData name="Devet Valecha" userId="a7b3d94c-6435-4d78-9d91-d17ee87b1e67" providerId="ADAL" clId="{4D59E34C-646E-5E4F-8AFC-02CBAB85E9FC}" dt="2020-04-27T19:10:56.414" v="500" actId="20577"/>
          <ac:spMkLst>
            <pc:docMk/>
            <pc:sldMk cId="3994802280" sldId="311"/>
            <ac:spMk id="3" creationId="{DB86C854-485F-4767-912F-277C34635502}"/>
          </ac:spMkLst>
        </pc:spChg>
        <pc:picChg chg="add mod">
          <ac:chgData name="Devet Valecha" userId="a7b3d94c-6435-4d78-9d91-d17ee87b1e67" providerId="ADAL" clId="{4D59E34C-646E-5E4F-8AFC-02CBAB85E9FC}" dt="2020-04-27T18:27:24.876" v="7" actId="1076"/>
          <ac:picMkLst>
            <pc:docMk/>
            <pc:sldMk cId="3994802280" sldId="311"/>
            <ac:picMk id="5" creationId="{F7346A29-3692-E54F-9880-3956712CCAA6}"/>
          </ac:picMkLst>
        </pc:picChg>
      </pc:sldChg>
      <pc:sldChg chg="addSp delSp modSp">
        <pc:chgData name="Devet Valecha" userId="a7b3d94c-6435-4d78-9d91-d17ee87b1e67" providerId="ADAL" clId="{4D59E34C-646E-5E4F-8AFC-02CBAB85E9FC}" dt="2020-04-28T01:23:55.693" v="692" actId="403"/>
        <pc:sldMkLst>
          <pc:docMk/>
          <pc:sldMk cId="2552526434" sldId="312"/>
        </pc:sldMkLst>
        <pc:spChg chg="add del mod">
          <ac:chgData name="Devet Valecha" userId="a7b3d94c-6435-4d78-9d91-d17ee87b1e67" providerId="ADAL" clId="{4D59E34C-646E-5E4F-8AFC-02CBAB85E9FC}" dt="2020-04-28T01:17:35.248" v="633" actId="478"/>
          <ac:spMkLst>
            <pc:docMk/>
            <pc:sldMk cId="2552526434" sldId="312"/>
            <ac:spMk id="3" creationId="{CBBE31D0-EC69-40FE-893D-ABE4E4F64E03}"/>
          </ac:spMkLst>
        </pc:spChg>
        <pc:spChg chg="add del mod">
          <ac:chgData name="Devet Valecha" userId="a7b3d94c-6435-4d78-9d91-d17ee87b1e67" providerId="ADAL" clId="{4D59E34C-646E-5E4F-8AFC-02CBAB85E9FC}" dt="2020-04-28T01:17:39.710" v="634" actId="478"/>
          <ac:spMkLst>
            <pc:docMk/>
            <pc:sldMk cId="2552526434" sldId="312"/>
            <ac:spMk id="7" creationId="{7B29A48B-C03B-F246-B715-1E40231A1270}"/>
          </ac:spMkLst>
        </pc:spChg>
        <pc:graphicFrameChg chg="add del mod">
          <ac:chgData name="Devet Valecha" userId="a7b3d94c-6435-4d78-9d91-d17ee87b1e67" providerId="ADAL" clId="{4D59E34C-646E-5E4F-8AFC-02CBAB85E9FC}" dt="2020-04-28T00:54:21.012" v="540" actId="12084"/>
          <ac:graphicFrameMkLst>
            <pc:docMk/>
            <pc:sldMk cId="2552526434" sldId="312"/>
            <ac:graphicFrameMk id="4" creationId="{E1E9E47C-4941-BF4B-A056-F07E4C757BC4}"/>
          </ac:graphicFrameMkLst>
        </pc:graphicFrameChg>
        <pc:graphicFrameChg chg="add mod">
          <ac:chgData name="Devet Valecha" userId="a7b3d94c-6435-4d78-9d91-d17ee87b1e67" providerId="ADAL" clId="{4D59E34C-646E-5E4F-8AFC-02CBAB85E9FC}" dt="2020-04-28T01:23:55.693" v="692" actId="403"/>
          <ac:graphicFrameMkLst>
            <pc:docMk/>
            <pc:sldMk cId="2552526434" sldId="312"/>
            <ac:graphicFrameMk id="5" creationId="{C773C26F-0380-8A41-AE35-9EDE7423BA48}"/>
          </ac:graphicFrameMkLst>
        </pc:graphicFrameChg>
      </pc:sldChg>
      <pc:sldChg chg="addSp modSp delCm">
        <pc:chgData name="Devet Valecha" userId="a7b3d94c-6435-4d78-9d91-d17ee87b1e67" providerId="ADAL" clId="{4D59E34C-646E-5E4F-8AFC-02CBAB85E9FC}" dt="2020-04-27T19:12:00.220" v="537" actId="1076"/>
        <pc:sldMkLst>
          <pc:docMk/>
          <pc:sldMk cId="2101784372" sldId="313"/>
        </pc:sldMkLst>
        <pc:spChg chg="mod">
          <ac:chgData name="Devet Valecha" userId="a7b3d94c-6435-4d78-9d91-d17ee87b1e67" providerId="ADAL" clId="{4D59E34C-646E-5E4F-8AFC-02CBAB85E9FC}" dt="2020-04-27T18:48:58.717" v="390" actId="20577"/>
          <ac:spMkLst>
            <pc:docMk/>
            <pc:sldMk cId="2101784372" sldId="313"/>
            <ac:spMk id="2" creationId="{42388411-C837-4CBE-9DC0-37648EF05750}"/>
          </ac:spMkLst>
        </pc:spChg>
        <pc:spChg chg="mod">
          <ac:chgData name="Devet Valecha" userId="a7b3d94c-6435-4d78-9d91-d17ee87b1e67" providerId="ADAL" clId="{4D59E34C-646E-5E4F-8AFC-02CBAB85E9FC}" dt="2020-04-27T18:45:46.074" v="105" actId="20577"/>
          <ac:spMkLst>
            <pc:docMk/>
            <pc:sldMk cId="2101784372" sldId="313"/>
            <ac:spMk id="3" creationId="{24E97231-4EE7-433D-B880-39BE0F3CDBBC}"/>
          </ac:spMkLst>
        </pc:spChg>
        <pc:spChg chg="add mod">
          <ac:chgData name="Devet Valecha" userId="a7b3d94c-6435-4d78-9d91-d17ee87b1e67" providerId="ADAL" clId="{4D59E34C-646E-5E4F-8AFC-02CBAB85E9FC}" dt="2020-04-27T19:12:00.220" v="537" actId="1076"/>
          <ac:spMkLst>
            <pc:docMk/>
            <pc:sldMk cId="2101784372" sldId="313"/>
            <ac:spMk id="5" creationId="{CC7FD9DA-BEE9-ED4F-A3D0-5DE252DF209E}"/>
          </ac:spMkLst>
        </pc:spChg>
      </pc:sldChg>
      <pc:sldChg chg="modSp">
        <pc:chgData name="Devet Valecha" userId="a7b3d94c-6435-4d78-9d91-d17ee87b1e67" providerId="ADAL" clId="{4D59E34C-646E-5E4F-8AFC-02CBAB85E9FC}" dt="2020-04-27T18:45:57.213" v="109" actId="20577"/>
        <pc:sldMkLst>
          <pc:docMk/>
          <pc:sldMk cId="2755022268" sldId="314"/>
        </pc:sldMkLst>
        <pc:spChg chg="mod">
          <ac:chgData name="Devet Valecha" userId="a7b3d94c-6435-4d78-9d91-d17ee87b1e67" providerId="ADAL" clId="{4D59E34C-646E-5E4F-8AFC-02CBAB85E9FC}" dt="2020-04-27T18:45:57.213" v="109" actId="20577"/>
          <ac:spMkLst>
            <pc:docMk/>
            <pc:sldMk cId="2755022268" sldId="314"/>
            <ac:spMk id="3" creationId="{C3006E85-7211-467B-A285-B15F9D363E29}"/>
          </ac:spMkLst>
        </pc:spChg>
      </pc:sldChg>
      <pc:sldChg chg="addSp delSp modSp">
        <pc:chgData name="Devet Valecha" userId="a7b3d94c-6435-4d78-9d91-d17ee87b1e67" providerId="ADAL" clId="{4D59E34C-646E-5E4F-8AFC-02CBAB85E9FC}" dt="2020-04-27T19:10:22.614" v="496" actId="1076"/>
        <pc:sldMkLst>
          <pc:docMk/>
          <pc:sldMk cId="2882993618" sldId="323"/>
        </pc:sldMkLst>
        <pc:spChg chg="del">
          <ac:chgData name="Devet Valecha" userId="a7b3d94c-6435-4d78-9d91-d17ee87b1e67" providerId="ADAL" clId="{4D59E34C-646E-5E4F-8AFC-02CBAB85E9FC}" dt="2020-04-27T19:07:49.786" v="431" actId="931"/>
          <ac:spMkLst>
            <pc:docMk/>
            <pc:sldMk cId="2882993618" sldId="323"/>
            <ac:spMk id="3" creationId="{5325279F-CBE6-4967-833F-6F621B470D3B}"/>
          </ac:spMkLst>
        </pc:spChg>
        <pc:spChg chg="add mod">
          <ac:chgData name="Devet Valecha" userId="a7b3d94c-6435-4d78-9d91-d17ee87b1e67" providerId="ADAL" clId="{4D59E34C-646E-5E4F-8AFC-02CBAB85E9FC}" dt="2020-04-27T19:10:22.614" v="496" actId="1076"/>
          <ac:spMkLst>
            <pc:docMk/>
            <pc:sldMk cId="2882993618" sldId="323"/>
            <ac:spMk id="8" creationId="{90B6F698-D04C-1345-986B-B8DD8558A5BE}"/>
          </ac:spMkLst>
        </pc:spChg>
        <pc:picChg chg="add mod">
          <ac:chgData name="Devet Valecha" userId="a7b3d94c-6435-4d78-9d91-d17ee87b1e67" providerId="ADAL" clId="{4D59E34C-646E-5E4F-8AFC-02CBAB85E9FC}" dt="2020-04-27T19:08:01.249" v="435" actId="1076"/>
          <ac:picMkLst>
            <pc:docMk/>
            <pc:sldMk cId="2882993618" sldId="323"/>
            <ac:picMk id="5" creationId="{C2900DFC-437E-4847-9711-5458D6BE52BF}"/>
          </ac:picMkLst>
        </pc:picChg>
        <pc:picChg chg="add mod modCrop">
          <ac:chgData name="Devet Valecha" userId="a7b3d94c-6435-4d78-9d91-d17ee87b1e67" providerId="ADAL" clId="{4D59E34C-646E-5E4F-8AFC-02CBAB85E9FC}" dt="2020-04-27T19:09:18.556" v="449" actId="1076"/>
          <ac:picMkLst>
            <pc:docMk/>
            <pc:sldMk cId="2882993618" sldId="323"/>
            <ac:picMk id="7" creationId="{1AEA0AD4-1258-B743-8A3F-93E4F9708849}"/>
          </ac:picMkLst>
        </pc:picChg>
      </pc:sldChg>
      <pc:sldMasterChg chg="modSldLayout">
        <pc:chgData name="Devet Valecha" userId="a7b3d94c-6435-4d78-9d91-d17ee87b1e67" providerId="ADAL" clId="{4D59E34C-646E-5E4F-8AFC-02CBAB85E9FC}" dt="2020-04-27T19:04:17.456" v="429" actId="20577"/>
        <pc:sldMasterMkLst>
          <pc:docMk/>
          <pc:sldMasterMk cId="458377029" sldId="2147483648"/>
        </pc:sldMasterMkLst>
        <pc:sldLayoutChg chg="addSp modSp">
          <pc:chgData name="Devet Valecha" userId="a7b3d94c-6435-4d78-9d91-d17ee87b1e67" providerId="ADAL" clId="{4D59E34C-646E-5E4F-8AFC-02CBAB85E9FC}" dt="2020-04-27T19:04:17.456" v="429" actId="20577"/>
          <pc:sldLayoutMkLst>
            <pc:docMk/>
            <pc:sldMasterMk cId="458377029" sldId="2147483648"/>
            <pc:sldLayoutMk cId="1138801921" sldId="2147483650"/>
          </pc:sldLayoutMkLst>
          <pc:spChg chg="add mod">
            <ac:chgData name="Devet Valecha" userId="a7b3d94c-6435-4d78-9d91-d17ee87b1e67" providerId="ADAL" clId="{4D59E34C-646E-5E4F-8AFC-02CBAB85E9FC}" dt="2020-04-27T19:03:52.725" v="424" actId="14100"/>
            <ac:spMkLst>
              <pc:docMk/>
              <pc:sldMasterMk cId="458377029" sldId="2147483648"/>
              <pc:sldLayoutMk cId="1138801921" sldId="2147483650"/>
              <ac:spMk id="4" creationId="{5FA45530-87DE-0D42-B476-02E3774D9480}"/>
            </ac:spMkLst>
          </pc:spChg>
          <pc:spChg chg="add mod">
            <ac:chgData name="Devet Valecha" userId="a7b3d94c-6435-4d78-9d91-d17ee87b1e67" providerId="ADAL" clId="{4D59E34C-646E-5E4F-8AFC-02CBAB85E9FC}" dt="2020-04-27T19:04:17.456" v="429" actId="20577"/>
            <ac:spMkLst>
              <pc:docMk/>
              <pc:sldMasterMk cId="458377029" sldId="2147483648"/>
              <pc:sldLayoutMk cId="1138801921" sldId="2147483650"/>
              <ac:spMk id="5" creationId="{F8AC5617-362C-C846-BF57-EC4D62BBCC56}"/>
            </ac:spMkLst>
          </pc:spChg>
        </pc:sldLayoutChg>
      </pc:sldMasterChg>
    </pc:docChg>
  </pc:docChgLst>
  <pc:docChgLst>
    <pc:chgData name="Devet Valecha" userId="S::dav14@duke.edu::a7b3d94c-6435-4d78-9d91-d17ee87b1e67" providerId="AD" clId="Web-{EF9AB586-0DE0-4F05-ABEB-9679B19AB448}"/>
    <pc:docChg chg="modSld">
      <pc:chgData name="Devet Valecha" userId="S::dav14@duke.edu::a7b3d94c-6435-4d78-9d91-d17ee87b1e67" providerId="AD" clId="Web-{EF9AB586-0DE0-4F05-ABEB-9679B19AB448}" dt="2020-04-28T01:29:07.192" v="9" actId="20577"/>
      <pc:docMkLst>
        <pc:docMk/>
      </pc:docMkLst>
      <pc:sldChg chg="modSp">
        <pc:chgData name="Devet Valecha" userId="S::dav14@duke.edu::a7b3d94c-6435-4d78-9d91-d17ee87b1e67" providerId="AD" clId="Web-{EF9AB586-0DE0-4F05-ABEB-9679B19AB448}" dt="2020-04-28T01:26:20.551" v="0" actId="1076"/>
        <pc:sldMkLst>
          <pc:docMk/>
          <pc:sldMk cId="2552526434" sldId="312"/>
        </pc:sldMkLst>
        <pc:graphicFrameChg chg="mod">
          <ac:chgData name="Devet Valecha" userId="S::dav14@duke.edu::a7b3d94c-6435-4d78-9d91-d17ee87b1e67" providerId="AD" clId="Web-{EF9AB586-0DE0-4F05-ABEB-9679B19AB448}" dt="2020-04-28T01:26:20.551" v="0" actId="1076"/>
          <ac:graphicFrameMkLst>
            <pc:docMk/>
            <pc:sldMk cId="2552526434" sldId="312"/>
            <ac:graphicFrameMk id="5" creationId="{C773C26F-0380-8A41-AE35-9EDE7423BA48}"/>
          </ac:graphicFrameMkLst>
        </pc:graphicFrameChg>
      </pc:sldChg>
      <pc:sldChg chg="modSp">
        <pc:chgData name="Devet Valecha" userId="S::dav14@duke.edu::a7b3d94c-6435-4d78-9d91-d17ee87b1e67" providerId="AD" clId="Web-{EF9AB586-0DE0-4F05-ABEB-9679B19AB448}" dt="2020-04-28T01:28:56.802" v="7" actId="20577"/>
        <pc:sldMkLst>
          <pc:docMk/>
          <pc:sldMk cId="3063126570" sldId="331"/>
        </pc:sldMkLst>
        <pc:spChg chg="mod">
          <ac:chgData name="Devet Valecha" userId="S::dav14@duke.edu::a7b3d94c-6435-4d78-9d91-d17ee87b1e67" providerId="AD" clId="Web-{EF9AB586-0DE0-4F05-ABEB-9679B19AB448}" dt="2020-04-28T01:28:56.802" v="7" actId="20577"/>
          <ac:spMkLst>
            <pc:docMk/>
            <pc:sldMk cId="3063126570" sldId="331"/>
            <ac:spMk id="3" creationId="{F287F5B3-E1E9-44AC-812C-AD68A9C92E6A}"/>
          </ac:spMkLst>
        </pc:spChg>
      </pc:sldChg>
    </pc:docChg>
  </pc:docChgLst>
  <pc:docChgLst>
    <pc:chgData name="Vivian Li" userId="S::xl304@duke.edu::4dd6d593-b468-4929-97be-3668d484e55b" providerId="AD" clId="Web-{FDE7A015-F68C-4751-FEF5-62033D3C3103}"/>
    <pc:docChg chg="modSld">
      <pc:chgData name="Vivian Li" userId="S::xl304@duke.edu::4dd6d593-b468-4929-97be-3668d484e55b" providerId="AD" clId="Web-{FDE7A015-F68C-4751-FEF5-62033D3C3103}" dt="2020-04-26T21:47:40.811" v="20" actId="20577"/>
      <pc:docMkLst>
        <pc:docMk/>
      </pc:docMkLst>
      <pc:sldChg chg="addSp modSp mod setBg setClrOvrMap">
        <pc:chgData name="Vivian Li" userId="S::xl304@duke.edu::4dd6d593-b468-4929-97be-3668d484e55b" providerId="AD" clId="Web-{FDE7A015-F68C-4751-FEF5-62033D3C3103}" dt="2020-04-26T21:47:14.529" v="12" actId="20577"/>
        <pc:sldMkLst>
          <pc:docMk/>
          <pc:sldMk cId="3497278832" sldId="270"/>
        </pc:sldMkLst>
        <pc:spChg chg="mod">
          <ac:chgData name="Vivian Li" userId="S::xl304@duke.edu::4dd6d593-b468-4929-97be-3668d484e55b" providerId="AD" clId="Web-{FDE7A015-F68C-4751-FEF5-62033D3C3103}" dt="2020-04-26T21:47:08.936" v="11"/>
          <ac:spMkLst>
            <pc:docMk/>
            <pc:sldMk cId="3497278832" sldId="270"/>
            <ac:spMk id="5" creationId="{00000000-0000-0000-0000-000000000000}"/>
          </ac:spMkLst>
        </pc:spChg>
        <pc:spChg chg="mod">
          <ac:chgData name="Vivian Li" userId="S::xl304@duke.edu::4dd6d593-b468-4929-97be-3668d484e55b" providerId="AD" clId="Web-{FDE7A015-F68C-4751-FEF5-62033D3C3103}" dt="2020-04-26T21:47:14.529" v="12" actId="20577"/>
          <ac:spMkLst>
            <pc:docMk/>
            <pc:sldMk cId="3497278832" sldId="270"/>
            <ac:spMk id="6" creationId="{00000000-0000-0000-0000-000000000000}"/>
          </ac:spMkLst>
        </pc:spChg>
        <pc:spChg chg="add">
          <ac:chgData name="Vivian Li" userId="S::xl304@duke.edu::4dd6d593-b468-4929-97be-3668d484e55b" providerId="AD" clId="Web-{FDE7A015-F68C-4751-FEF5-62033D3C3103}" dt="2020-04-26T21:47:08.936" v="11"/>
          <ac:spMkLst>
            <pc:docMk/>
            <pc:sldMk cId="3497278832" sldId="270"/>
            <ac:spMk id="11" creationId="{867D4867-5BA7-4462-B2F6-A23F4A622AA7}"/>
          </ac:spMkLst>
        </pc:spChg>
        <pc:picChg chg="add">
          <ac:chgData name="Vivian Li" userId="S::xl304@duke.edu::4dd6d593-b468-4929-97be-3668d484e55b" providerId="AD" clId="Web-{FDE7A015-F68C-4751-FEF5-62033D3C3103}" dt="2020-04-26T21:47:07.420" v="10"/>
          <ac:picMkLst>
            <pc:docMk/>
            <pc:sldMk cId="3497278832" sldId="270"/>
            <ac:picMk id="2" creationId="{C644D8D9-FA27-4C68-BFC4-92D7B4F4C26F}"/>
          </ac:picMkLst>
        </pc:picChg>
      </pc:sldChg>
      <pc:sldChg chg="addSp delSp modSp mod setBg setClrOvrMap">
        <pc:chgData name="Vivian Li" userId="S::xl304@duke.edu::4dd6d593-b468-4929-97be-3668d484e55b" providerId="AD" clId="Web-{FDE7A015-F68C-4751-FEF5-62033D3C3103}" dt="2020-04-26T21:47:39.498" v="18" actId="20577"/>
        <pc:sldMkLst>
          <pc:docMk/>
          <pc:sldMk cId="3879542190" sldId="285"/>
        </pc:sldMkLst>
        <pc:spChg chg="mod">
          <ac:chgData name="Vivian Li" userId="S::xl304@duke.edu::4dd6d593-b468-4929-97be-3668d484e55b" providerId="AD" clId="Web-{FDE7A015-F68C-4751-FEF5-62033D3C3103}" dt="2020-04-26T21:46:46.092" v="6"/>
          <ac:spMkLst>
            <pc:docMk/>
            <pc:sldMk cId="3879542190" sldId="285"/>
            <ac:spMk id="5" creationId="{00000000-0000-0000-0000-000000000000}"/>
          </ac:spMkLst>
        </pc:spChg>
        <pc:spChg chg="mod">
          <ac:chgData name="Vivian Li" userId="S::xl304@duke.edu::4dd6d593-b468-4929-97be-3668d484e55b" providerId="AD" clId="Web-{FDE7A015-F68C-4751-FEF5-62033D3C3103}" dt="2020-04-26T21:47:39.498" v="18" actId="20577"/>
          <ac:spMkLst>
            <pc:docMk/>
            <pc:sldMk cId="3879542190" sldId="285"/>
            <ac:spMk id="6" creationId="{00000000-0000-0000-0000-000000000000}"/>
          </ac:spMkLst>
        </pc:spChg>
        <pc:spChg chg="add del">
          <ac:chgData name="Vivian Li" userId="S::xl304@duke.edu::4dd6d593-b468-4929-97be-3668d484e55b" providerId="AD" clId="Web-{FDE7A015-F68C-4751-FEF5-62033D3C3103}" dt="2020-04-26T21:47:33.436" v="17"/>
          <ac:spMkLst>
            <pc:docMk/>
            <pc:sldMk cId="3879542190" sldId="285"/>
            <ac:spMk id="11" creationId="{867D4867-5BA7-4462-B2F6-A23F4A622AA7}"/>
          </ac:spMkLst>
        </pc:spChg>
        <pc:spChg chg="add">
          <ac:chgData name="Vivian Li" userId="S::xl304@duke.edu::4dd6d593-b468-4929-97be-3668d484e55b" providerId="AD" clId="Web-{FDE7A015-F68C-4751-FEF5-62033D3C3103}" dt="2020-04-26T21:47:33.436" v="17"/>
          <ac:spMkLst>
            <pc:docMk/>
            <pc:sldMk cId="3879542190" sldId="285"/>
            <ac:spMk id="16" creationId="{867D4867-5BA7-4462-B2F6-A23F4A622AA7}"/>
          </ac:spMkLst>
        </pc:spChg>
        <pc:picChg chg="add del mod">
          <ac:chgData name="Vivian Li" userId="S::xl304@duke.edu::4dd6d593-b468-4929-97be-3668d484e55b" providerId="AD" clId="Web-{FDE7A015-F68C-4751-FEF5-62033D3C3103}" dt="2020-04-26T21:42:38.779" v="1"/>
          <ac:picMkLst>
            <pc:docMk/>
            <pc:sldMk cId="3879542190" sldId="285"/>
            <ac:picMk id="2" creationId="{81FC877A-09BE-4B90-91B6-C32EA4A3103D}"/>
          </ac:picMkLst>
        </pc:picChg>
        <pc:picChg chg="add del mod">
          <ac:chgData name="Vivian Li" userId="S::xl304@duke.edu::4dd6d593-b468-4929-97be-3668d484e55b" providerId="AD" clId="Web-{FDE7A015-F68C-4751-FEF5-62033D3C3103}" dt="2020-04-26T21:47:31.373" v="16"/>
          <ac:picMkLst>
            <pc:docMk/>
            <pc:sldMk cId="3879542190" sldId="285"/>
            <ac:picMk id="4" creationId="{84EE1D38-44DD-4FF9-92F2-1E75F2403510}"/>
          </ac:picMkLst>
        </pc:picChg>
        <pc:picChg chg="add mod">
          <ac:chgData name="Vivian Li" userId="S::xl304@duke.edu::4dd6d593-b468-4929-97be-3668d484e55b" providerId="AD" clId="Web-{FDE7A015-F68C-4751-FEF5-62033D3C3103}" dt="2020-04-26T21:47:33.436" v="17"/>
          <ac:picMkLst>
            <pc:docMk/>
            <pc:sldMk cId="3879542190" sldId="285"/>
            <ac:picMk id="8" creationId="{EE6DD816-D7FD-4AA7-A3BD-B72D91690026}"/>
          </ac:picMkLst>
        </pc:picChg>
      </pc:sldChg>
    </pc:docChg>
  </pc:docChgLst>
  <pc:docChgLst>
    <pc:chgData name="Vivian Li" userId="S::xl304@duke.edu::4dd6d593-b468-4929-97be-3668d484e55b" providerId="AD" clId="Web-{60A4607D-E9B4-A513-C05F-00E91EE7DC70}"/>
    <pc:docChg chg="modSld">
      <pc:chgData name="Vivian Li" userId="S::xl304@duke.edu::4dd6d593-b468-4929-97be-3668d484e55b" providerId="AD" clId="Web-{60A4607D-E9B4-A513-C05F-00E91EE7DC70}" dt="2020-04-21T23:13:14.678" v="0" actId="1076"/>
      <pc:docMkLst>
        <pc:docMk/>
      </pc:docMkLst>
      <pc:sldChg chg="modSp">
        <pc:chgData name="Vivian Li" userId="S::xl304@duke.edu::4dd6d593-b468-4929-97be-3668d484e55b" providerId="AD" clId="Web-{60A4607D-E9B4-A513-C05F-00E91EE7DC70}" dt="2020-04-21T23:13:14.678" v="0" actId="1076"/>
        <pc:sldMkLst>
          <pc:docMk/>
          <pc:sldMk cId="950191934" sldId="256"/>
        </pc:sldMkLst>
        <pc:picChg chg="mod">
          <ac:chgData name="Vivian Li" userId="S::xl304@duke.edu::4dd6d593-b468-4929-97be-3668d484e55b" providerId="AD" clId="Web-{60A4607D-E9B4-A513-C05F-00E91EE7DC70}" dt="2020-04-21T23:13:14.678" v="0" actId="1076"/>
          <ac:picMkLst>
            <pc:docMk/>
            <pc:sldMk cId="950191934" sldId="256"/>
            <ac:picMk id="2" creationId="{01516B3A-8B0F-4B51-A2C6-F501AC24210E}"/>
          </ac:picMkLst>
        </pc:picChg>
      </pc:sldChg>
    </pc:docChg>
  </pc:docChgLst>
  <pc:docChgLst>
    <pc:chgData name="Vivian Li" userId="S::xl304@duke.edu::4dd6d593-b468-4929-97be-3668d484e55b" providerId="AD" clId="Web-{84254620-25EF-9D62-1127-CF0BC29E5AFB}"/>
    <pc:docChg chg="addSld delSld modSld">
      <pc:chgData name="Vivian Li" userId="S::xl304@duke.edu::4dd6d593-b468-4929-97be-3668d484e55b" providerId="AD" clId="Web-{84254620-25EF-9D62-1127-CF0BC29E5AFB}" dt="2020-04-26T02:57:00.854" v="917" actId="20577"/>
      <pc:docMkLst>
        <pc:docMk/>
      </pc:docMkLst>
      <pc:sldChg chg="modSp">
        <pc:chgData name="Vivian Li" userId="S::xl304@duke.edu::4dd6d593-b468-4929-97be-3668d484e55b" providerId="AD" clId="Web-{84254620-25EF-9D62-1127-CF0BC29E5AFB}" dt="2020-04-26T02:51:40.007" v="606" actId="20577"/>
        <pc:sldMkLst>
          <pc:docMk/>
          <pc:sldMk cId="784680955" sldId="260"/>
        </pc:sldMkLst>
        <pc:spChg chg="mod">
          <ac:chgData name="Vivian Li" userId="S::xl304@duke.edu::4dd6d593-b468-4929-97be-3668d484e55b" providerId="AD" clId="Web-{84254620-25EF-9D62-1127-CF0BC29E5AFB}" dt="2020-04-26T02:51:40.007" v="606" actId="20577"/>
          <ac:spMkLst>
            <pc:docMk/>
            <pc:sldMk cId="784680955" sldId="260"/>
            <ac:spMk id="6" creationId="{00000000-0000-0000-0000-000000000000}"/>
          </ac:spMkLst>
        </pc:spChg>
      </pc:sldChg>
      <pc:sldChg chg="modSp">
        <pc:chgData name="Vivian Li" userId="S::xl304@duke.edu::4dd6d593-b468-4929-97be-3668d484e55b" providerId="AD" clId="Web-{84254620-25EF-9D62-1127-CF0BC29E5AFB}" dt="2020-04-26T02:52:17.539" v="617" actId="20577"/>
        <pc:sldMkLst>
          <pc:docMk/>
          <pc:sldMk cId="346653593" sldId="268"/>
        </pc:sldMkLst>
        <pc:spChg chg="mod">
          <ac:chgData name="Vivian Li" userId="S::xl304@duke.edu::4dd6d593-b468-4929-97be-3668d484e55b" providerId="AD" clId="Web-{84254620-25EF-9D62-1127-CF0BC29E5AFB}" dt="2020-04-26T02:52:17.539" v="617" actId="20577"/>
          <ac:spMkLst>
            <pc:docMk/>
            <pc:sldMk cId="346653593" sldId="268"/>
            <ac:spMk id="6" creationId="{00000000-0000-0000-0000-000000000000}"/>
          </ac:spMkLst>
        </pc:spChg>
      </pc:sldChg>
      <pc:sldChg chg="del">
        <pc:chgData name="Vivian Li" userId="S::xl304@duke.edu::4dd6d593-b468-4929-97be-3668d484e55b" providerId="AD" clId="Web-{84254620-25EF-9D62-1127-CF0BC29E5AFB}" dt="2020-04-25T20:21:43.620" v="0"/>
        <pc:sldMkLst>
          <pc:docMk/>
          <pc:sldMk cId="4847957" sldId="274"/>
        </pc:sldMkLst>
      </pc:sldChg>
      <pc:sldChg chg="del">
        <pc:chgData name="Vivian Li" userId="S::xl304@duke.edu::4dd6d593-b468-4929-97be-3668d484e55b" providerId="AD" clId="Web-{84254620-25EF-9D62-1127-CF0BC29E5AFB}" dt="2020-04-26T02:43:56.021" v="56"/>
        <pc:sldMkLst>
          <pc:docMk/>
          <pc:sldMk cId="513891608" sldId="276"/>
        </pc:sldMkLst>
      </pc:sldChg>
      <pc:sldChg chg="modSp">
        <pc:chgData name="Vivian Li" userId="S::xl304@duke.edu::4dd6d593-b468-4929-97be-3668d484e55b" providerId="AD" clId="Web-{84254620-25EF-9D62-1127-CF0BC29E5AFB}" dt="2020-04-26T02:45:03.301" v="105" actId="20577"/>
        <pc:sldMkLst>
          <pc:docMk/>
          <pc:sldMk cId="3673994538" sldId="280"/>
        </pc:sldMkLst>
        <pc:spChg chg="mod">
          <ac:chgData name="Vivian Li" userId="S::xl304@duke.edu::4dd6d593-b468-4929-97be-3668d484e55b" providerId="AD" clId="Web-{84254620-25EF-9D62-1127-CF0BC29E5AFB}" dt="2020-04-26T02:45:03.301" v="105" actId="20577"/>
          <ac:spMkLst>
            <pc:docMk/>
            <pc:sldMk cId="3673994538" sldId="280"/>
            <ac:spMk id="3" creationId="{A0CB8625-D7FC-4818-8AE0-F519AE2DC43C}"/>
          </ac:spMkLst>
        </pc:spChg>
      </pc:sldChg>
      <pc:sldChg chg="modSp add replId">
        <pc:chgData name="Vivian Li" userId="S::xl304@duke.edu::4dd6d593-b468-4929-97be-3668d484e55b" providerId="AD" clId="Web-{84254620-25EF-9D62-1127-CF0BC29E5AFB}" dt="2020-04-26T02:56:59.572" v="915" actId="20577"/>
        <pc:sldMkLst>
          <pc:docMk/>
          <pc:sldMk cId="3879542190" sldId="285"/>
        </pc:sldMkLst>
        <pc:spChg chg="mod">
          <ac:chgData name="Vivian Li" userId="S::xl304@duke.edu::4dd6d593-b468-4929-97be-3668d484e55b" providerId="AD" clId="Web-{84254620-25EF-9D62-1127-CF0BC29E5AFB}" dt="2020-04-26T02:56:59.572" v="915" actId="20577"/>
          <ac:spMkLst>
            <pc:docMk/>
            <pc:sldMk cId="3879542190" sldId="285"/>
            <ac:spMk id="6" creationId="{00000000-0000-0000-0000-000000000000}"/>
          </ac:spMkLst>
        </pc:spChg>
      </pc:sldChg>
    </pc:docChg>
  </pc:docChgLst>
  <pc:docChgLst>
    <pc:chgData name="Vivian Li" userId="S::xl304@duke.edu::4dd6d593-b468-4929-97be-3668d484e55b" providerId="AD" clId="Web-{EAEE56BC-7E18-57B3-51E4-10CE03E48E22}"/>
    <pc:docChg chg="addSld delSld modSld">
      <pc:chgData name="Vivian Li" userId="S::xl304@duke.edu::4dd6d593-b468-4929-97be-3668d484e55b" providerId="AD" clId="Web-{EAEE56BC-7E18-57B3-51E4-10CE03E48E22}" dt="2020-04-23T01:15:31.612" v="228"/>
      <pc:docMkLst>
        <pc:docMk/>
      </pc:docMkLst>
      <pc:sldChg chg="modSp">
        <pc:chgData name="Vivian Li" userId="S::xl304@duke.edu::4dd6d593-b468-4929-97be-3668d484e55b" providerId="AD" clId="Web-{EAEE56BC-7E18-57B3-51E4-10CE03E48E22}" dt="2020-04-23T01:15:06.798" v="202" actId="20577"/>
        <pc:sldMkLst>
          <pc:docMk/>
          <pc:sldMk cId="346653593" sldId="268"/>
        </pc:sldMkLst>
        <pc:spChg chg="mod">
          <ac:chgData name="Vivian Li" userId="S::xl304@duke.edu::4dd6d593-b468-4929-97be-3668d484e55b" providerId="AD" clId="Web-{EAEE56BC-7E18-57B3-51E4-10CE03E48E22}" dt="2020-04-23T01:15:06.798" v="202" actId="20577"/>
          <ac:spMkLst>
            <pc:docMk/>
            <pc:sldMk cId="346653593" sldId="268"/>
            <ac:spMk id="5" creationId="{00000000-0000-0000-0000-000000000000}"/>
          </ac:spMkLst>
        </pc:spChg>
      </pc:sldChg>
      <pc:sldChg chg="modSp">
        <pc:chgData name="Vivian Li" userId="S::xl304@duke.edu::4dd6d593-b468-4929-97be-3668d484e55b" providerId="AD" clId="Web-{EAEE56BC-7E18-57B3-51E4-10CE03E48E22}" dt="2020-04-23T01:15:27.611" v="225" actId="20577"/>
        <pc:sldMkLst>
          <pc:docMk/>
          <pc:sldMk cId="3497278832" sldId="270"/>
        </pc:sldMkLst>
        <pc:spChg chg="mod">
          <ac:chgData name="Vivian Li" userId="S::xl304@duke.edu::4dd6d593-b468-4929-97be-3668d484e55b" providerId="AD" clId="Web-{EAEE56BC-7E18-57B3-51E4-10CE03E48E22}" dt="2020-04-23T01:15:27.611" v="225" actId="20577"/>
          <ac:spMkLst>
            <pc:docMk/>
            <pc:sldMk cId="3497278832" sldId="270"/>
            <ac:spMk id="5" creationId="{00000000-0000-0000-0000-000000000000}"/>
          </ac:spMkLst>
        </pc:spChg>
      </pc:sldChg>
      <pc:sldChg chg="modSp">
        <pc:chgData name="Vivian Li" userId="S::xl304@duke.edu::4dd6d593-b468-4929-97be-3668d484e55b" providerId="AD" clId="Web-{EAEE56BC-7E18-57B3-51E4-10CE03E48E22}" dt="2020-04-23T01:05:29.530" v="182" actId="20577"/>
        <pc:sldMkLst>
          <pc:docMk/>
          <pc:sldMk cId="3260375054" sldId="272"/>
        </pc:sldMkLst>
        <pc:spChg chg="mod">
          <ac:chgData name="Vivian Li" userId="S::xl304@duke.edu::4dd6d593-b468-4929-97be-3668d484e55b" providerId="AD" clId="Web-{EAEE56BC-7E18-57B3-51E4-10CE03E48E22}" dt="2020-04-23T01:05:29.530" v="182" actId="20577"/>
          <ac:spMkLst>
            <pc:docMk/>
            <pc:sldMk cId="3260375054" sldId="272"/>
            <ac:spMk id="2" creationId="{0404E741-CAA5-4FC8-B1EC-BBE2B8D1319C}"/>
          </ac:spMkLst>
        </pc:spChg>
        <pc:spChg chg="mod">
          <ac:chgData name="Vivian Li" userId="S::xl304@duke.edu::4dd6d593-b468-4929-97be-3668d484e55b" providerId="AD" clId="Web-{EAEE56BC-7E18-57B3-51E4-10CE03E48E22}" dt="2020-04-23T01:04:47.763" v="134" actId="20577"/>
          <ac:spMkLst>
            <pc:docMk/>
            <pc:sldMk cId="3260375054" sldId="272"/>
            <ac:spMk id="3" creationId="{049254D9-366C-4894-8DE1-40EC0F235F46}"/>
          </ac:spMkLst>
        </pc:spChg>
      </pc:sldChg>
      <pc:sldChg chg="modSp">
        <pc:chgData name="Vivian Li" userId="S::xl304@duke.edu::4dd6d593-b468-4929-97be-3668d484e55b" providerId="AD" clId="Web-{EAEE56BC-7E18-57B3-51E4-10CE03E48E22}" dt="2020-04-23T01:06:16.813" v="189" actId="20577"/>
        <pc:sldMkLst>
          <pc:docMk/>
          <pc:sldMk cId="513891608" sldId="276"/>
        </pc:sldMkLst>
        <pc:spChg chg="mod">
          <ac:chgData name="Vivian Li" userId="S::xl304@duke.edu::4dd6d593-b468-4929-97be-3668d484e55b" providerId="AD" clId="Web-{EAEE56BC-7E18-57B3-51E4-10CE03E48E22}" dt="2020-04-23T01:06:16.813" v="189" actId="20577"/>
          <ac:spMkLst>
            <pc:docMk/>
            <pc:sldMk cId="513891608" sldId="276"/>
            <ac:spMk id="3" creationId="{EA7EEF94-FA57-418C-8247-6D22874F8D5C}"/>
          </ac:spMkLst>
        </pc:spChg>
      </pc:sldChg>
      <pc:sldChg chg="del">
        <pc:chgData name="Vivian Li" userId="S::xl304@duke.edu::4dd6d593-b468-4929-97be-3668d484e55b" providerId="AD" clId="Web-{EAEE56BC-7E18-57B3-51E4-10CE03E48E22}" dt="2020-04-23T01:15:31.612" v="228"/>
        <pc:sldMkLst>
          <pc:docMk/>
          <pc:sldMk cId="2770575827" sldId="277"/>
        </pc:sldMkLst>
      </pc:sldChg>
      <pc:sldChg chg="modSp new">
        <pc:chgData name="Vivian Li" userId="S::xl304@duke.edu::4dd6d593-b468-4929-97be-3668d484e55b" providerId="AD" clId="Web-{EAEE56BC-7E18-57B3-51E4-10CE03E48E22}" dt="2020-04-23T01:05:06.357" v="161" actId="20577"/>
        <pc:sldMkLst>
          <pc:docMk/>
          <pc:sldMk cId="3128051929" sldId="281"/>
        </pc:sldMkLst>
        <pc:spChg chg="mod">
          <ac:chgData name="Vivian Li" userId="S::xl304@duke.edu::4dd6d593-b468-4929-97be-3668d484e55b" providerId="AD" clId="Web-{EAEE56BC-7E18-57B3-51E4-10CE03E48E22}" dt="2020-04-23T01:05:06.357" v="161" actId="20577"/>
          <ac:spMkLst>
            <pc:docMk/>
            <pc:sldMk cId="3128051929" sldId="281"/>
            <ac:spMk id="2" creationId="{888F5C42-64CA-45D4-B6B8-C0F3EF7A8871}"/>
          </ac:spMkLst>
        </pc:spChg>
      </pc:sldChg>
    </pc:docChg>
  </pc:docChgLst>
  <pc:docChgLst>
    <pc:chgData name="Vivian Li" userId="S::xl304@duke.edu::4dd6d593-b468-4929-97be-3668d484e55b" providerId="AD" clId="Web-{96F6F897-D3F4-FB93-6331-050C06FC2A9D}"/>
    <pc:docChg chg="addSld delSld modSld sldOrd modMainMaster">
      <pc:chgData name="Vivian Li" userId="S::xl304@duke.edu::4dd6d593-b468-4929-97be-3668d484e55b" providerId="AD" clId="Web-{96F6F897-D3F4-FB93-6331-050C06FC2A9D}" dt="2020-04-27T19:01:39.866" v="517"/>
      <pc:docMkLst>
        <pc:docMk/>
      </pc:docMkLst>
      <pc:sldChg chg="delSp">
        <pc:chgData name="Vivian Li" userId="S::xl304@duke.edu::4dd6d593-b468-4929-97be-3668d484e55b" providerId="AD" clId="Web-{96F6F897-D3F4-FB93-6331-050C06FC2A9D}" dt="2020-04-27T18:45:56.767" v="293"/>
        <pc:sldMkLst>
          <pc:docMk/>
          <pc:sldMk cId="950191934" sldId="256"/>
        </pc:sldMkLst>
        <pc:spChg chg="del">
          <ac:chgData name="Vivian Li" userId="S::xl304@duke.edu::4dd6d593-b468-4929-97be-3668d484e55b" providerId="AD" clId="Web-{96F6F897-D3F4-FB93-6331-050C06FC2A9D}" dt="2020-04-27T18:45:56.767" v="293"/>
          <ac:spMkLst>
            <pc:docMk/>
            <pc:sldMk cId="950191934" sldId="256"/>
            <ac:spMk id="10" creationId="{00000000-0000-0000-0000-000000000000}"/>
          </ac:spMkLst>
        </pc:spChg>
      </pc:sldChg>
      <pc:sldChg chg="addSp modSp modNotes">
        <pc:chgData name="Vivian Li" userId="S::xl304@duke.edu::4dd6d593-b468-4929-97be-3668d484e55b" providerId="AD" clId="Web-{96F6F897-D3F4-FB93-6331-050C06FC2A9D}" dt="2020-04-27T18:58:09.358" v="423" actId="1076"/>
        <pc:sldMkLst>
          <pc:docMk/>
          <pc:sldMk cId="784680955" sldId="260"/>
        </pc:sldMkLst>
        <pc:spChg chg="add mod">
          <ac:chgData name="Vivian Li" userId="S::xl304@duke.edu::4dd6d593-b468-4929-97be-3668d484e55b" providerId="AD" clId="Web-{96F6F897-D3F4-FB93-6331-050C06FC2A9D}" dt="2020-04-27T18:58:02.624" v="422" actId="1076"/>
          <ac:spMkLst>
            <pc:docMk/>
            <pc:sldMk cId="784680955" sldId="260"/>
            <ac:spMk id="4" creationId="{C224DF19-BA9B-454C-B6A9-5790DD6E6EEF}"/>
          </ac:spMkLst>
        </pc:spChg>
        <pc:spChg chg="mod">
          <ac:chgData name="Vivian Li" userId="S::xl304@duke.edu::4dd6d593-b468-4929-97be-3668d484e55b" providerId="AD" clId="Web-{96F6F897-D3F4-FB93-6331-050C06FC2A9D}" dt="2020-04-27T18:50:17.184" v="322" actId="14100"/>
          <ac:spMkLst>
            <pc:docMk/>
            <pc:sldMk cId="784680955" sldId="260"/>
            <ac:spMk id="6" creationId="{00000000-0000-0000-0000-000000000000}"/>
          </ac:spMkLst>
        </pc:spChg>
        <pc:spChg chg="add mod">
          <ac:chgData name="Vivian Li" userId="S::xl304@duke.edu::4dd6d593-b468-4929-97be-3668d484e55b" providerId="AD" clId="Web-{96F6F897-D3F4-FB93-6331-050C06FC2A9D}" dt="2020-04-27T18:58:09.358" v="423" actId="1076"/>
          <ac:spMkLst>
            <pc:docMk/>
            <pc:sldMk cId="784680955" sldId="260"/>
            <ac:spMk id="7" creationId="{51876000-8455-499A-8541-F8620D3E60B2}"/>
          </ac:spMkLst>
        </pc:spChg>
        <pc:picChg chg="add mod">
          <ac:chgData name="Vivian Li" userId="S::xl304@duke.edu::4dd6d593-b468-4929-97be-3668d484e55b" providerId="AD" clId="Web-{96F6F897-D3F4-FB93-6331-050C06FC2A9D}" dt="2020-04-27T18:51:50.140" v="384" actId="1076"/>
          <ac:picMkLst>
            <pc:docMk/>
            <pc:sldMk cId="784680955" sldId="260"/>
            <ac:picMk id="2" creationId="{7F0AA2EA-C3F0-4CAD-9AD6-7023E65CAB6E}"/>
          </ac:picMkLst>
        </pc:picChg>
      </pc:sldChg>
      <pc:sldChg chg="modSp ord delCm">
        <pc:chgData name="Vivian Li" userId="S::xl304@duke.edu::4dd6d593-b468-4929-97be-3668d484e55b" providerId="AD" clId="Web-{96F6F897-D3F4-FB93-6331-050C06FC2A9D}" dt="2020-04-27T18:24:16.718" v="246"/>
        <pc:sldMkLst>
          <pc:docMk/>
          <pc:sldMk cId="346653593" sldId="268"/>
        </pc:sldMkLst>
        <pc:spChg chg="mod">
          <ac:chgData name="Vivian Li" userId="S::xl304@duke.edu::4dd6d593-b468-4929-97be-3668d484e55b" providerId="AD" clId="Web-{96F6F897-D3F4-FB93-6331-050C06FC2A9D}" dt="2020-04-27T17:41:29.994" v="134" actId="20577"/>
          <ac:spMkLst>
            <pc:docMk/>
            <pc:sldMk cId="346653593" sldId="268"/>
            <ac:spMk id="6" creationId="{00000000-0000-0000-0000-000000000000}"/>
          </ac:spMkLst>
        </pc:spChg>
      </pc:sldChg>
      <pc:sldChg chg="addSp delSp modSp mod setBg setClrOvrMap">
        <pc:chgData name="Vivian Li" userId="S::xl304@duke.edu::4dd6d593-b468-4929-97be-3668d484e55b" providerId="AD" clId="Web-{96F6F897-D3F4-FB93-6331-050C06FC2A9D}" dt="2020-04-27T18:58:29.984" v="424"/>
        <pc:sldMkLst>
          <pc:docMk/>
          <pc:sldMk cId="3497278832" sldId="270"/>
        </pc:sldMkLst>
        <pc:spChg chg="mod">
          <ac:chgData name="Vivian Li" userId="S::xl304@duke.edu::4dd6d593-b468-4929-97be-3668d484e55b" providerId="AD" clId="Web-{96F6F897-D3F4-FB93-6331-050C06FC2A9D}" dt="2020-04-27T18:58:29.984" v="424"/>
          <ac:spMkLst>
            <pc:docMk/>
            <pc:sldMk cId="3497278832" sldId="270"/>
            <ac:spMk id="5" creationId="{00000000-0000-0000-0000-000000000000}"/>
          </ac:spMkLst>
        </pc:spChg>
        <pc:spChg chg="mod">
          <ac:chgData name="Vivian Li" userId="S::xl304@duke.edu::4dd6d593-b468-4929-97be-3668d484e55b" providerId="AD" clId="Web-{96F6F897-D3F4-FB93-6331-050C06FC2A9D}" dt="2020-04-27T18:58:29.984" v="424"/>
          <ac:spMkLst>
            <pc:docMk/>
            <pc:sldMk cId="3497278832" sldId="270"/>
            <ac:spMk id="6" creationId="{00000000-0000-0000-0000-000000000000}"/>
          </ac:spMkLst>
        </pc:spChg>
        <pc:spChg chg="add">
          <ac:chgData name="Vivian Li" userId="S::xl304@duke.edu::4dd6d593-b468-4929-97be-3668d484e55b" providerId="AD" clId="Web-{96F6F897-D3F4-FB93-6331-050C06FC2A9D}" dt="2020-04-27T18:58:29.984" v="424"/>
          <ac:spMkLst>
            <pc:docMk/>
            <pc:sldMk cId="3497278832" sldId="270"/>
            <ac:spMk id="8" creationId="{73DE2CFE-42F2-48F0-8706-5264E012B10C}"/>
          </ac:spMkLst>
        </pc:spChg>
        <pc:spChg chg="del">
          <ac:chgData name="Vivian Li" userId="S::xl304@duke.edu::4dd6d593-b468-4929-97be-3668d484e55b" providerId="AD" clId="Web-{96F6F897-D3F4-FB93-6331-050C06FC2A9D}" dt="2020-04-27T18:47:15.818" v="303"/>
          <ac:spMkLst>
            <pc:docMk/>
            <pc:sldMk cId="3497278832" sldId="270"/>
            <ac:spMk id="11" creationId="{867D4867-5BA7-4462-B2F6-A23F4A622AA7}"/>
          </ac:spMkLst>
        </pc:spChg>
        <pc:picChg chg="mod">
          <ac:chgData name="Vivian Li" userId="S::xl304@duke.edu::4dd6d593-b468-4929-97be-3668d484e55b" providerId="AD" clId="Web-{96F6F897-D3F4-FB93-6331-050C06FC2A9D}" dt="2020-04-27T18:58:29.984" v="424"/>
          <ac:picMkLst>
            <pc:docMk/>
            <pc:sldMk cId="3497278832" sldId="270"/>
            <ac:picMk id="2" creationId="{C644D8D9-FA27-4C68-BFC4-92D7B4F4C26F}"/>
          </ac:picMkLst>
        </pc:picChg>
      </pc:sldChg>
      <pc:sldChg chg="modSp">
        <pc:chgData name="Vivian Li" userId="S::xl304@duke.edu::4dd6d593-b468-4929-97be-3668d484e55b" providerId="AD" clId="Web-{96F6F897-D3F4-FB93-6331-050C06FC2A9D}" dt="2020-04-27T18:59:24.330" v="515" actId="20577"/>
        <pc:sldMkLst>
          <pc:docMk/>
          <pc:sldMk cId="3673994538" sldId="280"/>
        </pc:sldMkLst>
        <pc:spChg chg="mod">
          <ac:chgData name="Vivian Li" userId="S::xl304@duke.edu::4dd6d593-b468-4929-97be-3668d484e55b" providerId="AD" clId="Web-{96F6F897-D3F4-FB93-6331-050C06FC2A9D}" dt="2020-04-27T18:59:24.330" v="515" actId="20577"/>
          <ac:spMkLst>
            <pc:docMk/>
            <pc:sldMk cId="3673994538" sldId="280"/>
            <ac:spMk id="3" creationId="{A0CB8625-D7FC-4818-8AE0-F519AE2DC43C}"/>
          </ac:spMkLst>
        </pc:spChg>
      </pc:sldChg>
      <pc:sldChg chg="addSp delSp modSp mod setBg setClrOvrMap">
        <pc:chgData name="Vivian Li" userId="S::xl304@duke.edu::4dd6d593-b468-4929-97be-3668d484e55b" providerId="AD" clId="Web-{96F6F897-D3F4-FB93-6331-050C06FC2A9D}" dt="2020-04-27T18:48:50.321" v="306"/>
        <pc:sldMkLst>
          <pc:docMk/>
          <pc:sldMk cId="3879542190" sldId="285"/>
        </pc:sldMkLst>
        <pc:spChg chg="mod">
          <ac:chgData name="Vivian Li" userId="S::xl304@duke.edu::4dd6d593-b468-4929-97be-3668d484e55b" providerId="AD" clId="Web-{96F6F897-D3F4-FB93-6331-050C06FC2A9D}" dt="2020-04-27T18:48:50.321" v="306"/>
          <ac:spMkLst>
            <pc:docMk/>
            <pc:sldMk cId="3879542190" sldId="285"/>
            <ac:spMk id="5" creationId="{00000000-0000-0000-0000-000000000000}"/>
          </ac:spMkLst>
        </pc:spChg>
        <pc:spChg chg="mod ord">
          <ac:chgData name="Vivian Li" userId="S::xl304@duke.edu::4dd6d593-b468-4929-97be-3668d484e55b" providerId="AD" clId="Web-{96F6F897-D3F4-FB93-6331-050C06FC2A9D}" dt="2020-04-27T18:48:50.321" v="306"/>
          <ac:spMkLst>
            <pc:docMk/>
            <pc:sldMk cId="3879542190" sldId="285"/>
            <ac:spMk id="6" creationId="{00000000-0000-0000-0000-000000000000}"/>
          </ac:spMkLst>
        </pc:spChg>
        <pc:spChg chg="del">
          <ac:chgData name="Vivian Li" userId="S::xl304@duke.edu::4dd6d593-b468-4929-97be-3668d484e55b" providerId="AD" clId="Web-{96F6F897-D3F4-FB93-6331-050C06FC2A9D}" dt="2020-04-27T18:47:56.522" v="304"/>
          <ac:spMkLst>
            <pc:docMk/>
            <pc:sldMk cId="3879542190" sldId="285"/>
            <ac:spMk id="16" creationId="{867D4867-5BA7-4462-B2F6-A23F4A622AA7}"/>
          </ac:spMkLst>
        </pc:spChg>
        <pc:spChg chg="add del">
          <ac:chgData name="Vivian Li" userId="S::xl304@duke.edu::4dd6d593-b468-4929-97be-3668d484e55b" providerId="AD" clId="Web-{96F6F897-D3F4-FB93-6331-050C06FC2A9D}" dt="2020-04-27T18:48:50.321" v="306"/>
          <ac:spMkLst>
            <pc:docMk/>
            <pc:sldMk cId="3879542190" sldId="285"/>
            <ac:spMk id="21" creationId="{73DE2CFE-42F2-48F0-8706-5264E012B10C}"/>
          </ac:spMkLst>
        </pc:spChg>
        <pc:picChg chg="mod">
          <ac:chgData name="Vivian Li" userId="S::xl304@duke.edu::4dd6d593-b468-4929-97be-3668d484e55b" providerId="AD" clId="Web-{96F6F897-D3F4-FB93-6331-050C06FC2A9D}" dt="2020-04-27T18:48:50.321" v="306"/>
          <ac:picMkLst>
            <pc:docMk/>
            <pc:sldMk cId="3879542190" sldId="285"/>
            <ac:picMk id="8" creationId="{EE6DD816-D7FD-4AA7-A3BD-B72D91690026}"/>
          </ac:picMkLst>
        </pc:picChg>
      </pc:sldChg>
      <pc:sldChg chg="modSp">
        <pc:chgData name="Vivian Li" userId="S::xl304@duke.edu::4dd6d593-b468-4929-97be-3668d484e55b" providerId="AD" clId="Web-{96F6F897-D3F4-FB93-6331-050C06FC2A9D}" dt="2020-04-27T18:46:34.613" v="299" actId="20577"/>
        <pc:sldMkLst>
          <pc:docMk/>
          <pc:sldMk cId="2818751430" sldId="287"/>
        </pc:sldMkLst>
        <pc:spChg chg="mod">
          <ac:chgData name="Vivian Li" userId="S::xl304@duke.edu::4dd6d593-b468-4929-97be-3668d484e55b" providerId="AD" clId="Web-{96F6F897-D3F4-FB93-6331-050C06FC2A9D}" dt="2020-04-27T18:46:34.613" v="299" actId="20577"/>
          <ac:spMkLst>
            <pc:docMk/>
            <pc:sldMk cId="2818751430" sldId="287"/>
            <ac:spMk id="4" creationId="{0617C6F0-EEA0-4BFB-86B6-7BDF17CFD304}"/>
          </ac:spMkLst>
        </pc:spChg>
      </pc:sldChg>
      <pc:sldChg chg="modSp delCm">
        <pc:chgData name="Vivian Li" userId="S::xl304@duke.edu::4dd6d593-b468-4929-97be-3668d484e55b" providerId="AD" clId="Web-{96F6F897-D3F4-FB93-6331-050C06FC2A9D}" dt="2020-04-27T19:01:39.866" v="517"/>
        <pc:sldMkLst>
          <pc:docMk/>
          <pc:sldMk cId="1212816794" sldId="292"/>
        </pc:sldMkLst>
        <pc:spChg chg="mod">
          <ac:chgData name="Vivian Li" userId="S::xl304@duke.edu::4dd6d593-b468-4929-97be-3668d484e55b" providerId="AD" clId="Web-{96F6F897-D3F4-FB93-6331-050C06FC2A9D}" dt="2020-04-27T18:27:35.241" v="248" actId="20577"/>
          <ac:spMkLst>
            <pc:docMk/>
            <pc:sldMk cId="1212816794" sldId="292"/>
            <ac:spMk id="4" creationId="{0617C6F0-EEA0-4BFB-86B6-7BDF17CFD304}"/>
          </ac:spMkLst>
        </pc:spChg>
      </pc:sldChg>
      <pc:sldChg chg="del">
        <pc:chgData name="Vivian Li" userId="S::xl304@duke.edu::4dd6d593-b468-4929-97be-3668d484e55b" providerId="AD" clId="Web-{96F6F897-D3F4-FB93-6331-050C06FC2A9D}" dt="2020-04-27T05:16:02.557" v="0"/>
        <pc:sldMkLst>
          <pc:docMk/>
          <pc:sldMk cId="2271707257" sldId="296"/>
        </pc:sldMkLst>
      </pc:sldChg>
      <pc:sldChg chg="modSp">
        <pc:chgData name="Vivian Li" userId="S::xl304@duke.edu::4dd6d593-b468-4929-97be-3668d484e55b" providerId="AD" clId="Web-{96F6F897-D3F4-FB93-6331-050C06FC2A9D}" dt="2020-04-27T18:27:52.085" v="274" actId="20577"/>
        <pc:sldMkLst>
          <pc:docMk/>
          <pc:sldMk cId="2674988270" sldId="304"/>
        </pc:sldMkLst>
        <pc:spChg chg="mod">
          <ac:chgData name="Vivian Li" userId="S::xl304@duke.edu::4dd6d593-b468-4929-97be-3668d484e55b" providerId="AD" clId="Web-{96F6F897-D3F4-FB93-6331-050C06FC2A9D}" dt="2020-04-27T18:27:52.085" v="274" actId="20577"/>
          <ac:spMkLst>
            <pc:docMk/>
            <pc:sldMk cId="2674988270" sldId="304"/>
            <ac:spMk id="4" creationId="{0617C6F0-EEA0-4BFB-86B6-7BDF17CFD304}"/>
          </ac:spMkLst>
        </pc:spChg>
      </pc:sldChg>
      <pc:sldChg chg="addSp delSp modSp new">
        <pc:chgData name="Vivian Li" userId="S::xl304@duke.edu::4dd6d593-b468-4929-97be-3668d484e55b" providerId="AD" clId="Web-{96F6F897-D3F4-FB93-6331-050C06FC2A9D}" dt="2020-04-27T17:42:52.153" v="194" actId="20577"/>
        <pc:sldMkLst>
          <pc:docMk/>
          <pc:sldMk cId="1664539073" sldId="305"/>
        </pc:sldMkLst>
        <pc:spChg chg="mod">
          <ac:chgData name="Vivian Li" userId="S::xl304@duke.edu::4dd6d593-b468-4929-97be-3668d484e55b" providerId="AD" clId="Web-{96F6F897-D3F4-FB93-6331-050C06FC2A9D}" dt="2020-04-27T05:17:27.294" v="14" actId="20577"/>
          <ac:spMkLst>
            <pc:docMk/>
            <pc:sldMk cId="1664539073" sldId="305"/>
            <ac:spMk id="2" creationId="{F7F8B3B3-2971-45ED-ABA8-2FB6F19471C3}"/>
          </ac:spMkLst>
        </pc:spChg>
        <pc:spChg chg="add del mod">
          <ac:chgData name="Vivian Li" userId="S::xl304@duke.edu::4dd6d593-b468-4929-97be-3668d484e55b" providerId="AD" clId="Web-{96F6F897-D3F4-FB93-6331-050C06FC2A9D}" dt="2020-04-27T17:42:52.153" v="194" actId="20577"/>
          <ac:spMkLst>
            <pc:docMk/>
            <pc:sldMk cId="1664539073" sldId="305"/>
            <ac:spMk id="3" creationId="{79863F56-B0F1-48CE-8F30-1F935D9C67B2}"/>
          </ac:spMkLst>
        </pc:spChg>
        <pc:picChg chg="add del mod ord">
          <ac:chgData name="Vivian Li" userId="S::xl304@duke.edu::4dd6d593-b468-4929-97be-3668d484e55b" providerId="AD" clId="Web-{96F6F897-D3F4-FB93-6331-050C06FC2A9D}" dt="2020-04-27T05:16:48.715" v="3"/>
          <ac:picMkLst>
            <pc:docMk/>
            <pc:sldMk cId="1664539073" sldId="305"/>
            <ac:picMk id="4" creationId="{A8E5193D-D351-434D-82F8-12BD597CF41E}"/>
          </ac:picMkLst>
        </pc:picChg>
      </pc:sldChg>
      <pc:sldChg chg="modSp new">
        <pc:chgData name="Vivian Li" userId="S::xl304@duke.edu::4dd6d593-b468-4929-97be-3668d484e55b" providerId="AD" clId="Web-{96F6F897-D3F4-FB93-6331-050C06FC2A9D}" dt="2020-04-27T05:17:45.748" v="25" actId="20577"/>
        <pc:sldMkLst>
          <pc:docMk/>
          <pc:sldMk cId="392447056" sldId="306"/>
        </pc:sldMkLst>
        <pc:spChg chg="mod">
          <ac:chgData name="Vivian Li" userId="S::xl304@duke.edu::4dd6d593-b468-4929-97be-3668d484e55b" providerId="AD" clId="Web-{96F6F897-D3F4-FB93-6331-050C06FC2A9D}" dt="2020-04-27T05:17:37.404" v="18" actId="20577"/>
          <ac:spMkLst>
            <pc:docMk/>
            <pc:sldMk cId="392447056" sldId="306"/>
            <ac:spMk id="2" creationId="{CE495F66-B13E-4C64-9094-5606B8F993F6}"/>
          </ac:spMkLst>
        </pc:spChg>
        <pc:spChg chg="mod">
          <ac:chgData name="Vivian Li" userId="S::xl304@duke.edu::4dd6d593-b468-4929-97be-3668d484e55b" providerId="AD" clId="Web-{96F6F897-D3F4-FB93-6331-050C06FC2A9D}" dt="2020-04-27T05:17:45.748" v="25" actId="20577"/>
          <ac:spMkLst>
            <pc:docMk/>
            <pc:sldMk cId="392447056" sldId="306"/>
            <ac:spMk id="3" creationId="{5CB3E3DD-9358-480F-B2B0-EA1DE67BA2CF}"/>
          </ac:spMkLst>
        </pc:spChg>
      </pc:sldChg>
      <pc:sldChg chg="modSp new">
        <pc:chgData name="Vivian Li" userId="S::xl304@duke.edu::4dd6d593-b468-4929-97be-3668d484e55b" providerId="AD" clId="Web-{96F6F897-D3F4-FB93-6331-050C06FC2A9D}" dt="2020-04-27T17:46:13.192" v="238" actId="20577"/>
        <pc:sldMkLst>
          <pc:docMk/>
          <pc:sldMk cId="732944667" sldId="307"/>
        </pc:sldMkLst>
        <pc:spChg chg="mod">
          <ac:chgData name="Vivian Li" userId="S::xl304@duke.edu::4dd6d593-b468-4929-97be-3668d484e55b" providerId="AD" clId="Web-{96F6F897-D3F4-FB93-6331-050C06FC2A9D}" dt="2020-04-27T17:46:13.192" v="238" actId="20577"/>
          <ac:spMkLst>
            <pc:docMk/>
            <pc:sldMk cId="732944667" sldId="307"/>
            <ac:spMk id="2" creationId="{DEDB3E29-C426-4632-825D-DD6C2973A716}"/>
          </ac:spMkLst>
        </pc:spChg>
        <pc:spChg chg="mod">
          <ac:chgData name="Vivian Li" userId="S::xl304@duke.edu::4dd6d593-b468-4929-97be-3668d484e55b" providerId="AD" clId="Web-{96F6F897-D3F4-FB93-6331-050C06FC2A9D}" dt="2020-04-27T05:18:03.907" v="35" actId="20577"/>
          <ac:spMkLst>
            <pc:docMk/>
            <pc:sldMk cId="732944667" sldId="307"/>
            <ac:spMk id="3" creationId="{5609B4DA-BA6B-41DD-A5B4-90E00CCC6374}"/>
          </ac:spMkLst>
        </pc:spChg>
      </pc:sldChg>
      <pc:sldChg chg="addSp modSp new">
        <pc:chgData name="Vivian Li" userId="S::xl304@duke.edu::4dd6d593-b468-4929-97be-3668d484e55b" providerId="AD" clId="Web-{96F6F897-D3F4-FB93-6331-050C06FC2A9D}" dt="2020-04-27T05:18:36.671" v="51" actId="1076"/>
        <pc:sldMkLst>
          <pc:docMk/>
          <pc:sldMk cId="2012971199" sldId="308"/>
        </pc:sldMkLst>
        <pc:spChg chg="mod">
          <ac:chgData name="Vivian Li" userId="S::xl304@duke.edu::4dd6d593-b468-4929-97be-3668d484e55b" providerId="AD" clId="Web-{96F6F897-D3F4-FB93-6331-050C06FC2A9D}" dt="2020-04-27T05:18:25.186" v="46" actId="20577"/>
          <ac:spMkLst>
            <pc:docMk/>
            <pc:sldMk cId="2012971199" sldId="308"/>
            <ac:spMk id="2" creationId="{FE1B2AED-B00A-4DB3-B0AC-EE0C27E5D5CD}"/>
          </ac:spMkLst>
        </pc:spChg>
        <pc:spChg chg="mod">
          <ac:chgData name="Vivian Li" userId="S::xl304@duke.edu::4dd6d593-b468-4929-97be-3668d484e55b" providerId="AD" clId="Web-{96F6F897-D3F4-FB93-6331-050C06FC2A9D}" dt="2020-04-27T05:18:23.733" v="42" actId="20577"/>
          <ac:spMkLst>
            <pc:docMk/>
            <pc:sldMk cId="2012971199" sldId="308"/>
            <ac:spMk id="3" creationId="{53D0C2C1-4DD9-457A-9CA2-50FE5348C49C}"/>
          </ac:spMkLst>
        </pc:spChg>
        <pc:picChg chg="add mod">
          <ac:chgData name="Vivian Li" userId="S::xl304@duke.edu::4dd6d593-b468-4929-97be-3668d484e55b" providerId="AD" clId="Web-{96F6F897-D3F4-FB93-6331-050C06FC2A9D}" dt="2020-04-27T05:18:36.671" v="51" actId="1076"/>
          <ac:picMkLst>
            <pc:docMk/>
            <pc:sldMk cId="2012971199" sldId="308"/>
            <ac:picMk id="4" creationId="{E625FA77-7819-4C57-817B-B8DF14029F8C}"/>
          </ac:picMkLst>
        </pc:picChg>
      </pc:sldChg>
      <pc:sldChg chg="addSp modSp new">
        <pc:chgData name="Vivian Li" userId="S::xl304@duke.edu::4dd6d593-b468-4929-97be-3668d484e55b" providerId="AD" clId="Web-{96F6F897-D3F4-FB93-6331-050C06FC2A9D}" dt="2020-04-27T05:19:13.625" v="65" actId="1076"/>
        <pc:sldMkLst>
          <pc:docMk/>
          <pc:sldMk cId="820903663" sldId="309"/>
        </pc:sldMkLst>
        <pc:spChg chg="mod">
          <ac:chgData name="Vivian Li" userId="S::xl304@duke.edu::4dd6d593-b468-4929-97be-3668d484e55b" providerId="AD" clId="Web-{96F6F897-D3F4-FB93-6331-050C06FC2A9D}" dt="2020-04-27T05:18:52.718" v="53" actId="20577"/>
          <ac:spMkLst>
            <pc:docMk/>
            <pc:sldMk cId="820903663" sldId="309"/>
            <ac:spMk id="2" creationId="{A67163F1-3C30-4307-954A-C4A675B1405E}"/>
          </ac:spMkLst>
        </pc:spChg>
        <pc:spChg chg="mod">
          <ac:chgData name="Vivian Li" userId="S::xl304@duke.edu::4dd6d593-b468-4929-97be-3668d484e55b" providerId="AD" clId="Web-{96F6F897-D3F4-FB93-6331-050C06FC2A9D}" dt="2020-04-27T05:19:06.438" v="60" actId="20577"/>
          <ac:spMkLst>
            <pc:docMk/>
            <pc:sldMk cId="820903663" sldId="309"/>
            <ac:spMk id="3" creationId="{C2C91553-6D4E-44D4-A9B0-46DCACD7D3D9}"/>
          </ac:spMkLst>
        </pc:spChg>
        <pc:picChg chg="add mod">
          <ac:chgData name="Vivian Li" userId="S::xl304@duke.edu::4dd6d593-b468-4929-97be-3668d484e55b" providerId="AD" clId="Web-{96F6F897-D3F4-FB93-6331-050C06FC2A9D}" dt="2020-04-27T05:19:13.625" v="65" actId="1076"/>
          <ac:picMkLst>
            <pc:docMk/>
            <pc:sldMk cId="820903663" sldId="309"/>
            <ac:picMk id="4" creationId="{8E5838D7-7811-4715-ADD8-6C929363B81F}"/>
          </ac:picMkLst>
        </pc:picChg>
        <pc:picChg chg="add mod">
          <ac:chgData name="Vivian Li" userId="S::xl304@duke.edu::4dd6d593-b468-4929-97be-3668d484e55b" providerId="AD" clId="Web-{96F6F897-D3F4-FB93-6331-050C06FC2A9D}" dt="2020-04-27T05:19:12.297" v="64" actId="1076"/>
          <ac:picMkLst>
            <pc:docMk/>
            <pc:sldMk cId="820903663" sldId="309"/>
            <ac:picMk id="6" creationId="{C67FEF0E-D7AD-4C1A-833D-8BB6F21C7ADB}"/>
          </ac:picMkLst>
        </pc:picChg>
      </pc:sldChg>
      <pc:sldChg chg="addSp modSp new">
        <pc:chgData name="Vivian Li" userId="S::xl304@duke.edu::4dd6d593-b468-4929-97be-3668d484e55b" providerId="AD" clId="Web-{96F6F897-D3F4-FB93-6331-050C06FC2A9D}" dt="2020-04-27T05:19:41.704" v="79" actId="14100"/>
        <pc:sldMkLst>
          <pc:docMk/>
          <pc:sldMk cId="3833206316" sldId="310"/>
        </pc:sldMkLst>
        <pc:spChg chg="mod">
          <ac:chgData name="Vivian Li" userId="S::xl304@duke.edu::4dd6d593-b468-4929-97be-3668d484e55b" providerId="AD" clId="Web-{96F6F897-D3F4-FB93-6331-050C06FC2A9D}" dt="2020-04-27T05:19:22.954" v="67" actId="20577"/>
          <ac:spMkLst>
            <pc:docMk/>
            <pc:sldMk cId="3833206316" sldId="310"/>
            <ac:spMk id="2" creationId="{7114477C-32B8-439B-A74A-3CBF79642DFC}"/>
          </ac:spMkLst>
        </pc:spChg>
        <pc:spChg chg="mod">
          <ac:chgData name="Vivian Li" userId="S::xl304@duke.edu::4dd6d593-b468-4929-97be-3668d484e55b" providerId="AD" clId="Web-{96F6F897-D3F4-FB93-6331-050C06FC2A9D}" dt="2020-04-27T05:19:36.079" v="74" actId="20577"/>
          <ac:spMkLst>
            <pc:docMk/>
            <pc:sldMk cId="3833206316" sldId="310"/>
            <ac:spMk id="3" creationId="{A4637114-6F2A-4D08-99D1-7CA3154798B2}"/>
          </ac:spMkLst>
        </pc:spChg>
        <pc:picChg chg="add mod">
          <ac:chgData name="Vivian Li" userId="S::xl304@duke.edu::4dd6d593-b468-4929-97be-3668d484e55b" providerId="AD" clId="Web-{96F6F897-D3F4-FB93-6331-050C06FC2A9D}" dt="2020-04-27T05:19:41.704" v="79" actId="14100"/>
          <ac:picMkLst>
            <pc:docMk/>
            <pc:sldMk cId="3833206316" sldId="310"/>
            <ac:picMk id="4" creationId="{8D9275B7-CEEC-4F75-89AC-8D3988C35E62}"/>
          </ac:picMkLst>
        </pc:picChg>
      </pc:sldChg>
      <pc:sldChg chg="modSp new">
        <pc:chgData name="Vivian Li" userId="S::xl304@duke.edu::4dd6d593-b468-4929-97be-3668d484e55b" providerId="AD" clId="Web-{96F6F897-D3F4-FB93-6331-050C06FC2A9D}" dt="2020-04-27T18:23:50.185" v="243" actId="20577"/>
        <pc:sldMkLst>
          <pc:docMk/>
          <pc:sldMk cId="3994802280" sldId="311"/>
        </pc:sldMkLst>
        <pc:spChg chg="mod">
          <ac:chgData name="Vivian Li" userId="S::xl304@duke.edu::4dd6d593-b468-4929-97be-3668d484e55b" providerId="AD" clId="Web-{96F6F897-D3F4-FB93-6331-050C06FC2A9D}" dt="2020-04-27T05:19:55.533" v="83" actId="20577"/>
          <ac:spMkLst>
            <pc:docMk/>
            <pc:sldMk cId="3994802280" sldId="311"/>
            <ac:spMk id="2" creationId="{BF72AF8A-7467-4EDB-BFB6-EBE032D8C73B}"/>
          </ac:spMkLst>
        </pc:spChg>
        <pc:spChg chg="mod">
          <ac:chgData name="Vivian Li" userId="S::xl304@duke.edu::4dd6d593-b468-4929-97be-3668d484e55b" providerId="AD" clId="Web-{96F6F897-D3F4-FB93-6331-050C06FC2A9D}" dt="2020-04-27T18:23:50.185" v="243" actId="20577"/>
          <ac:spMkLst>
            <pc:docMk/>
            <pc:sldMk cId="3994802280" sldId="311"/>
            <ac:spMk id="3" creationId="{DB86C854-485F-4767-912F-277C34635502}"/>
          </ac:spMkLst>
        </pc:spChg>
      </pc:sldChg>
      <pc:sldChg chg="modSp new">
        <pc:chgData name="Vivian Li" userId="S::xl304@duke.edu::4dd6d593-b468-4929-97be-3668d484e55b" providerId="AD" clId="Web-{96F6F897-D3F4-FB93-6331-050C06FC2A9D}" dt="2020-04-27T05:20:24.065" v="99" actId="20577"/>
        <pc:sldMkLst>
          <pc:docMk/>
          <pc:sldMk cId="2552526434" sldId="312"/>
        </pc:sldMkLst>
        <pc:spChg chg="mod">
          <ac:chgData name="Vivian Li" userId="S::xl304@duke.edu::4dd6d593-b468-4929-97be-3668d484e55b" providerId="AD" clId="Web-{96F6F897-D3F4-FB93-6331-050C06FC2A9D}" dt="2020-04-27T05:20:15.690" v="92" actId="20577"/>
          <ac:spMkLst>
            <pc:docMk/>
            <pc:sldMk cId="2552526434" sldId="312"/>
            <ac:spMk id="2" creationId="{76FCD9FA-3FA9-44E6-A88D-2C3F78A5922D}"/>
          </ac:spMkLst>
        </pc:spChg>
        <pc:spChg chg="mod">
          <ac:chgData name="Vivian Li" userId="S::xl304@duke.edu::4dd6d593-b468-4929-97be-3668d484e55b" providerId="AD" clId="Web-{96F6F897-D3F4-FB93-6331-050C06FC2A9D}" dt="2020-04-27T05:20:24.065" v="99" actId="20577"/>
          <ac:spMkLst>
            <pc:docMk/>
            <pc:sldMk cId="2552526434" sldId="312"/>
            <ac:spMk id="3" creationId="{CBBE31D0-EC69-40FE-893D-ABE4E4F64E03}"/>
          </ac:spMkLst>
        </pc:spChg>
      </pc:sldChg>
      <pc:sldChg chg="addSp modSp new">
        <pc:chgData name="Vivian Li" userId="S::xl304@duke.edu::4dd6d593-b468-4929-97be-3668d484e55b" providerId="AD" clId="Web-{96F6F897-D3F4-FB93-6331-050C06FC2A9D}" dt="2020-04-27T05:20:49.800" v="116" actId="1076"/>
        <pc:sldMkLst>
          <pc:docMk/>
          <pc:sldMk cId="2101784372" sldId="313"/>
        </pc:sldMkLst>
        <pc:spChg chg="mod">
          <ac:chgData name="Vivian Li" userId="S::xl304@duke.edu::4dd6d593-b468-4929-97be-3668d484e55b" providerId="AD" clId="Web-{96F6F897-D3F4-FB93-6331-050C06FC2A9D}" dt="2020-04-27T05:20:42.362" v="112" actId="20577"/>
          <ac:spMkLst>
            <pc:docMk/>
            <pc:sldMk cId="2101784372" sldId="313"/>
            <ac:spMk id="2" creationId="{42388411-C837-4CBE-9DC0-37648EF05750}"/>
          </ac:spMkLst>
        </pc:spChg>
        <pc:spChg chg="mod">
          <ac:chgData name="Vivian Li" userId="S::xl304@duke.edu::4dd6d593-b468-4929-97be-3668d484e55b" providerId="AD" clId="Web-{96F6F897-D3F4-FB93-6331-050C06FC2A9D}" dt="2020-04-27T05:20:41.487" v="110" actId="20577"/>
          <ac:spMkLst>
            <pc:docMk/>
            <pc:sldMk cId="2101784372" sldId="313"/>
            <ac:spMk id="3" creationId="{24E97231-4EE7-433D-B880-39BE0F3CDBBC}"/>
          </ac:spMkLst>
        </pc:spChg>
        <pc:picChg chg="add mod">
          <ac:chgData name="Vivian Li" userId="S::xl304@duke.edu::4dd6d593-b468-4929-97be-3668d484e55b" providerId="AD" clId="Web-{96F6F897-D3F4-FB93-6331-050C06FC2A9D}" dt="2020-04-27T05:20:49.800" v="116" actId="1076"/>
          <ac:picMkLst>
            <pc:docMk/>
            <pc:sldMk cId="2101784372" sldId="313"/>
            <ac:picMk id="4" creationId="{31607CC9-ABDD-4F66-934E-2241B455F7FE}"/>
          </ac:picMkLst>
        </pc:picChg>
      </pc:sldChg>
      <pc:sldChg chg="modSp new">
        <pc:chgData name="Vivian Li" userId="S::xl304@duke.edu::4dd6d593-b468-4929-97be-3668d484e55b" providerId="AD" clId="Web-{96F6F897-D3F4-FB93-6331-050C06FC2A9D}" dt="2020-04-27T05:21:13.597" v="125" actId="20577"/>
        <pc:sldMkLst>
          <pc:docMk/>
          <pc:sldMk cId="2755022268" sldId="314"/>
        </pc:sldMkLst>
        <pc:spChg chg="mod">
          <ac:chgData name="Vivian Li" userId="S::xl304@duke.edu::4dd6d593-b468-4929-97be-3668d484e55b" providerId="AD" clId="Web-{96F6F897-D3F4-FB93-6331-050C06FC2A9D}" dt="2020-04-27T05:21:04.972" v="118" actId="20577"/>
          <ac:spMkLst>
            <pc:docMk/>
            <pc:sldMk cId="2755022268" sldId="314"/>
            <ac:spMk id="2" creationId="{5FCEC487-1662-4A76-8E0D-4EA034E1EF55}"/>
          </ac:spMkLst>
        </pc:spChg>
        <pc:spChg chg="mod">
          <ac:chgData name="Vivian Li" userId="S::xl304@duke.edu::4dd6d593-b468-4929-97be-3668d484e55b" providerId="AD" clId="Web-{96F6F897-D3F4-FB93-6331-050C06FC2A9D}" dt="2020-04-27T05:21:13.597" v="125" actId="20577"/>
          <ac:spMkLst>
            <pc:docMk/>
            <pc:sldMk cId="2755022268" sldId="314"/>
            <ac:spMk id="3" creationId="{C3006E85-7211-467B-A285-B15F9D363E29}"/>
          </ac:spMkLst>
        </pc:spChg>
      </pc:sldChg>
      <pc:sldChg chg="addCm delCm">
        <pc:chgData name="Vivian Li" userId="S::xl304@duke.edu::4dd6d593-b468-4929-97be-3668d484e55b" providerId="AD" clId="Web-{96F6F897-D3F4-FB93-6331-050C06FC2A9D}" dt="2020-04-27T18:06:58.568" v="242"/>
        <pc:sldMkLst>
          <pc:docMk/>
          <pc:sldMk cId="312534416" sldId="320"/>
        </pc:sldMkLst>
      </pc:sldChg>
      <pc:sldMasterChg chg="mod modSldLayout">
        <pc:chgData name="Vivian Li" userId="S::xl304@duke.edu::4dd6d593-b468-4929-97be-3668d484e55b" providerId="AD" clId="Web-{96F6F897-D3F4-FB93-6331-050C06FC2A9D}" dt="2020-04-27T17:43:32.577" v="197"/>
        <pc:sldMasterMkLst>
          <pc:docMk/>
          <pc:sldMasterMk cId="458377029" sldId="2147483648"/>
        </pc:sldMasterMkLst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918884614" sldId="2147483649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1138801921" sldId="2147483650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1764219534" sldId="2147483652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930993809" sldId="2147483653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647095821" sldId="2147483654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1436157017" sldId="2147483658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1922276086" sldId="2147483659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0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1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2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3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4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5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6"/>
          </pc:sldLayoutMkLst>
        </pc:sldLayoutChg>
        <pc:sldLayoutChg chg="mod">
          <pc:chgData name="Vivian Li" userId="S::xl304@duke.edu::4dd6d593-b468-4929-97be-3668d484e55b" providerId="AD" clId="Web-{96F6F897-D3F4-FB93-6331-050C06FC2A9D}" dt="2020-04-27T17:43:32.577" v="197"/>
          <pc:sldLayoutMkLst>
            <pc:docMk/>
            <pc:sldMasterMk cId="458377029" sldId="2147483648"/>
            <pc:sldLayoutMk cId="0" sldId="2147483667"/>
          </pc:sldLayoutMkLst>
        </pc:sldLayoutChg>
      </pc:sldMasterChg>
    </pc:docChg>
  </pc:docChgLst>
  <pc:docChgLst>
    <pc:chgData name="Howard Geeng" userId="S::lg229@duke.edu::bb613fa0-6210-44a5-a859-e8465a5d4423" providerId="AD" clId="Web-{4B495519-573D-D257-9C94-9AA8A20255CE}"/>
    <pc:docChg chg="addSld delSld modSld sldOrd">
      <pc:chgData name="Howard Geeng" userId="S::lg229@duke.edu::bb613fa0-6210-44a5-a859-e8465a5d4423" providerId="AD" clId="Web-{4B495519-573D-D257-9C94-9AA8A20255CE}" dt="2020-04-27T02:01:01.242" v="2282" actId="1076"/>
      <pc:docMkLst>
        <pc:docMk/>
      </pc:docMkLst>
      <pc:sldChg chg="modSp">
        <pc:chgData name="Howard Geeng" userId="S::lg229@duke.edu::bb613fa0-6210-44a5-a859-e8465a5d4423" providerId="AD" clId="Web-{4B495519-573D-D257-9C94-9AA8A20255CE}" dt="2020-04-26T17:53:15.982" v="34" actId="20577"/>
        <pc:sldMkLst>
          <pc:docMk/>
          <pc:sldMk cId="950191934" sldId="256"/>
        </pc:sldMkLst>
        <pc:spChg chg="mod">
          <ac:chgData name="Howard Geeng" userId="S::lg229@duke.edu::bb613fa0-6210-44a5-a859-e8465a5d4423" providerId="AD" clId="Web-{4B495519-573D-D257-9C94-9AA8A20255CE}" dt="2020-04-26T17:53:04.544" v="31" actId="20577"/>
          <ac:spMkLst>
            <pc:docMk/>
            <pc:sldMk cId="950191934" sldId="256"/>
            <ac:spMk id="25" creationId="{00000000-0000-0000-0000-000000000000}"/>
          </ac:spMkLst>
        </pc:spChg>
        <pc:spChg chg="mod">
          <ac:chgData name="Howard Geeng" userId="S::lg229@duke.edu::bb613fa0-6210-44a5-a859-e8465a5d4423" providerId="AD" clId="Web-{4B495519-573D-D257-9C94-9AA8A20255CE}" dt="2020-04-26T17:53:15.982" v="34" actId="20577"/>
          <ac:spMkLst>
            <pc:docMk/>
            <pc:sldMk cId="950191934" sldId="256"/>
            <ac:spMk id="26" creationId="{00000000-0000-0000-0000-000000000000}"/>
          </ac:spMkLst>
        </pc:spChg>
        <pc:spChg chg="mod">
          <ac:chgData name="Howard Geeng" userId="S::lg229@duke.edu::bb613fa0-6210-44a5-a859-e8465a5d4423" providerId="AD" clId="Web-{4B495519-573D-D257-9C94-9AA8A20255CE}" dt="2020-04-26T17:52:34.841" v="30" actId="20577"/>
          <ac:spMkLst>
            <pc:docMk/>
            <pc:sldMk cId="950191934" sldId="256"/>
            <ac:spMk id="27" creationId="{00000000-0000-0000-0000-000000000000}"/>
          </ac:spMkLst>
        </pc:spChg>
      </pc:sldChg>
      <pc:sldChg chg="modSp">
        <pc:chgData name="Howard Geeng" userId="S::lg229@duke.edu::bb613fa0-6210-44a5-a859-e8465a5d4423" providerId="AD" clId="Web-{4B495519-573D-D257-9C94-9AA8A20255CE}" dt="2020-04-26T17:53:34.420" v="38" actId="20577"/>
        <pc:sldMkLst>
          <pc:docMk/>
          <pc:sldMk cId="784680955" sldId="260"/>
        </pc:sldMkLst>
        <pc:spChg chg="mod">
          <ac:chgData name="Howard Geeng" userId="S::lg229@duke.edu::bb613fa0-6210-44a5-a859-e8465a5d4423" providerId="AD" clId="Web-{4B495519-573D-D257-9C94-9AA8A20255CE}" dt="2020-04-26T17:53:34.420" v="38" actId="20577"/>
          <ac:spMkLst>
            <pc:docMk/>
            <pc:sldMk cId="784680955" sldId="260"/>
            <ac:spMk id="5" creationId="{00000000-0000-0000-0000-000000000000}"/>
          </ac:spMkLst>
        </pc:spChg>
      </pc:sldChg>
      <pc:sldChg chg="addSp delSp modSp">
        <pc:chgData name="Howard Geeng" userId="S::lg229@duke.edu::bb613fa0-6210-44a5-a859-e8465a5d4423" providerId="AD" clId="Web-{4B495519-573D-D257-9C94-9AA8A20255CE}" dt="2020-04-27T01:54:56.414" v="2279" actId="20577"/>
        <pc:sldMkLst>
          <pc:docMk/>
          <pc:sldMk cId="3260375054" sldId="272"/>
        </pc:sldMkLst>
        <pc:spChg chg="mod">
          <ac:chgData name="Howard Geeng" userId="S::lg229@duke.edu::bb613fa0-6210-44a5-a859-e8465a5d4423" providerId="AD" clId="Web-{4B495519-573D-D257-9C94-9AA8A20255CE}" dt="2020-04-26T18:24:39.785" v="221" actId="20577"/>
          <ac:spMkLst>
            <pc:docMk/>
            <pc:sldMk cId="3260375054" sldId="272"/>
            <ac:spMk id="2" creationId="{0404E741-CAA5-4FC8-B1EC-BBE2B8D1319C}"/>
          </ac:spMkLst>
        </pc:spChg>
        <pc:spChg chg="mod">
          <ac:chgData name="Howard Geeng" userId="S::lg229@duke.edu::bb613fa0-6210-44a5-a859-e8465a5d4423" providerId="AD" clId="Web-{4B495519-573D-D257-9C94-9AA8A20255CE}" dt="2020-04-26T17:47:10.591" v="6" actId="20577"/>
          <ac:spMkLst>
            <pc:docMk/>
            <pc:sldMk cId="3260375054" sldId="272"/>
            <ac:spMk id="3" creationId="{049254D9-366C-4894-8DE1-40EC0F235F46}"/>
          </ac:spMkLst>
        </pc:spChg>
        <pc:spChg chg="add mod">
          <ac:chgData name="Howard Geeng" userId="S::lg229@duke.edu::bb613fa0-6210-44a5-a859-e8465a5d4423" providerId="AD" clId="Web-{4B495519-573D-D257-9C94-9AA8A20255CE}" dt="2020-04-27T01:54:56.414" v="2279" actId="20577"/>
          <ac:spMkLst>
            <pc:docMk/>
            <pc:sldMk cId="3260375054" sldId="272"/>
            <ac:spMk id="4" creationId="{24A5EA71-B2EA-4C8C-BDC5-2B9EF900DB6D}"/>
          </ac:spMkLst>
        </pc:spChg>
        <pc:spChg chg="add mod">
          <ac:chgData name="Howard Geeng" userId="S::lg229@duke.edu::bb613fa0-6210-44a5-a859-e8465a5d4423" providerId="AD" clId="Web-{4B495519-573D-D257-9C94-9AA8A20255CE}" dt="2020-04-26T19:06:07.584" v="775" actId="1076"/>
          <ac:spMkLst>
            <pc:docMk/>
            <pc:sldMk cId="3260375054" sldId="272"/>
            <ac:spMk id="15" creationId="{C2BC63FE-899C-4EDE-B279-43CA51E380F6}"/>
          </ac:spMkLst>
        </pc:spChg>
        <pc:spChg chg="add mod">
          <ac:chgData name="Howard Geeng" userId="S::lg229@duke.edu::bb613fa0-6210-44a5-a859-e8465a5d4423" providerId="AD" clId="Web-{4B495519-573D-D257-9C94-9AA8A20255CE}" dt="2020-04-26T19:06:07.584" v="776" actId="1076"/>
          <ac:spMkLst>
            <pc:docMk/>
            <pc:sldMk cId="3260375054" sldId="272"/>
            <ac:spMk id="16" creationId="{D5D1975B-F1BF-4305-AFAD-2218B2B52B57}"/>
          </ac:spMkLst>
        </pc:spChg>
        <pc:spChg chg="add del mod">
          <ac:chgData name="Howard Geeng" userId="S::lg229@duke.edu::bb613fa0-6210-44a5-a859-e8465a5d4423" providerId="AD" clId="Web-{4B495519-573D-D257-9C94-9AA8A20255CE}" dt="2020-04-26T19:02:05.490" v="720"/>
          <ac:spMkLst>
            <pc:docMk/>
            <pc:sldMk cId="3260375054" sldId="272"/>
            <ac:spMk id="17" creationId="{01A7CCCF-6A74-4997-83C6-B4FF787559D5}"/>
          </ac:spMkLst>
        </pc:spChg>
        <pc:spChg chg="add mod">
          <ac:chgData name="Howard Geeng" userId="S::lg229@duke.edu::bb613fa0-6210-44a5-a859-e8465a5d4423" providerId="AD" clId="Web-{4B495519-573D-D257-9C94-9AA8A20255CE}" dt="2020-04-26T19:06:07.618" v="777" actId="1076"/>
          <ac:spMkLst>
            <pc:docMk/>
            <pc:sldMk cId="3260375054" sldId="272"/>
            <ac:spMk id="19" creationId="{EC052A25-FC64-4144-B868-1E279F27970C}"/>
          </ac:spMkLst>
        </pc:spChg>
        <pc:spChg chg="add mod">
          <ac:chgData name="Howard Geeng" userId="S::lg229@duke.edu::bb613fa0-6210-44a5-a859-e8465a5d4423" providerId="AD" clId="Web-{4B495519-573D-D257-9C94-9AA8A20255CE}" dt="2020-04-26T19:06:07.631" v="778" actId="1076"/>
          <ac:spMkLst>
            <pc:docMk/>
            <pc:sldMk cId="3260375054" sldId="272"/>
            <ac:spMk id="20" creationId="{AA2389AB-6E81-4D35-A4A6-0CC82D5D9E22}"/>
          </ac:spMkLst>
        </pc:spChg>
        <pc:spChg chg="add mod">
          <ac:chgData name="Howard Geeng" userId="S::lg229@duke.edu::bb613fa0-6210-44a5-a859-e8465a5d4423" providerId="AD" clId="Web-{4B495519-573D-D257-9C94-9AA8A20255CE}" dt="2020-04-26T19:06:07.631" v="779" actId="1076"/>
          <ac:spMkLst>
            <pc:docMk/>
            <pc:sldMk cId="3260375054" sldId="272"/>
            <ac:spMk id="21" creationId="{F772EDE5-87E7-4D03-B31E-75BB665A52EC}"/>
          </ac:spMkLst>
        </pc:spChg>
        <pc:spChg chg="add mod">
          <ac:chgData name="Howard Geeng" userId="S::lg229@duke.edu::bb613fa0-6210-44a5-a859-e8465a5d4423" providerId="AD" clId="Web-{4B495519-573D-D257-9C94-9AA8A20255CE}" dt="2020-04-26T19:06:07.646" v="780" actId="1076"/>
          <ac:spMkLst>
            <pc:docMk/>
            <pc:sldMk cId="3260375054" sldId="272"/>
            <ac:spMk id="22" creationId="{4374BE40-2183-4ABB-A1AC-BB0148D99A4C}"/>
          </ac:spMkLst>
        </pc:spChg>
        <pc:picChg chg="add del mod">
          <ac:chgData name="Howard Geeng" userId="S::lg229@duke.edu::bb613fa0-6210-44a5-a859-e8465a5d4423" providerId="AD" clId="Web-{4B495519-573D-D257-9C94-9AA8A20255CE}" dt="2020-04-26T18:48:52.254" v="640"/>
          <ac:picMkLst>
            <pc:docMk/>
            <pc:sldMk cId="3260375054" sldId="272"/>
            <ac:picMk id="5" creationId="{9FDFC207-1F3A-4125-9708-46C2BFF31C2B}"/>
          </ac:picMkLst>
        </pc:picChg>
        <pc:picChg chg="add del mod">
          <ac:chgData name="Howard Geeng" userId="S::lg229@duke.edu::bb613fa0-6210-44a5-a859-e8465a5d4423" providerId="AD" clId="Web-{4B495519-573D-D257-9C94-9AA8A20255CE}" dt="2020-04-26T18:49:43.801" v="652"/>
          <ac:picMkLst>
            <pc:docMk/>
            <pc:sldMk cId="3260375054" sldId="272"/>
            <ac:picMk id="7" creationId="{3766D4F8-D765-4450-813A-D5D8F263032D}"/>
          </ac:picMkLst>
        </pc:picChg>
        <pc:picChg chg="add del mod modCrop">
          <ac:chgData name="Howard Geeng" userId="S::lg229@duke.edu::bb613fa0-6210-44a5-a859-e8465a5d4423" providerId="AD" clId="Web-{4B495519-573D-D257-9C94-9AA8A20255CE}" dt="2020-04-26T18:55:02.036" v="666"/>
          <ac:picMkLst>
            <pc:docMk/>
            <pc:sldMk cId="3260375054" sldId="272"/>
            <ac:picMk id="9" creationId="{01AD622A-856F-4AB7-97D5-4137EDDFC02B}"/>
          </ac:picMkLst>
        </pc:picChg>
        <pc:picChg chg="add mod">
          <ac:chgData name="Howard Geeng" userId="S::lg229@duke.edu::bb613fa0-6210-44a5-a859-e8465a5d4423" providerId="AD" clId="Web-{4B495519-573D-D257-9C94-9AA8A20255CE}" dt="2020-04-26T19:06:07.568" v="773" actId="1076"/>
          <ac:picMkLst>
            <pc:docMk/>
            <pc:sldMk cId="3260375054" sldId="272"/>
            <ac:picMk id="11" creationId="{6725EE22-4C3E-40CF-93E2-7CE97C41B8EB}"/>
          </ac:picMkLst>
        </pc:picChg>
        <pc:picChg chg="add mod">
          <ac:chgData name="Howard Geeng" userId="S::lg229@duke.edu::bb613fa0-6210-44a5-a859-e8465a5d4423" providerId="AD" clId="Web-{4B495519-573D-D257-9C94-9AA8A20255CE}" dt="2020-04-26T19:06:07.568" v="774" actId="1076"/>
          <ac:picMkLst>
            <pc:docMk/>
            <pc:sldMk cId="3260375054" sldId="272"/>
            <ac:picMk id="13" creationId="{B5E75F88-45A9-4851-A65E-679EF713FF10}"/>
          </ac:picMkLst>
        </pc:picChg>
        <pc:cxnChg chg="add del mod">
          <ac:chgData name="Howard Geeng" userId="S::lg229@duke.edu::bb613fa0-6210-44a5-a859-e8465a5d4423" providerId="AD" clId="Web-{4B495519-573D-D257-9C94-9AA8A20255CE}" dt="2020-04-26T19:02:03.427" v="719"/>
          <ac:cxnSpMkLst>
            <pc:docMk/>
            <pc:sldMk cId="3260375054" sldId="272"/>
            <ac:cxnSpMk id="18" creationId="{AFAE205B-6344-4EBC-B8ED-131FBCC52CFF}"/>
          </ac:cxnSpMkLst>
        </pc:cxnChg>
      </pc:sldChg>
      <pc:sldChg chg="addSp delSp modSp">
        <pc:chgData name="Howard Geeng" userId="S::lg229@duke.edu::bb613fa0-6210-44a5-a859-e8465a5d4423" providerId="AD" clId="Web-{4B495519-573D-D257-9C94-9AA8A20255CE}" dt="2020-04-27T01:30:38.106" v="2103" actId="1076"/>
        <pc:sldMkLst>
          <pc:docMk/>
          <pc:sldMk cId="185834035" sldId="278"/>
        </pc:sldMkLst>
        <pc:spChg chg="del">
          <ac:chgData name="Howard Geeng" userId="S::lg229@duke.edu::bb613fa0-6210-44a5-a859-e8465a5d4423" providerId="AD" clId="Web-{4B495519-573D-D257-9C94-9AA8A20255CE}" dt="2020-04-27T01:29:39.278" v="2068"/>
          <ac:spMkLst>
            <pc:docMk/>
            <pc:sldMk cId="185834035" sldId="278"/>
            <ac:spMk id="3" creationId="{049254D9-366C-4894-8DE1-40EC0F235F46}"/>
          </ac:spMkLst>
        </pc:spChg>
        <pc:spChg chg="add mod">
          <ac:chgData name="Howard Geeng" userId="S::lg229@duke.edu::bb613fa0-6210-44a5-a859-e8465a5d4423" providerId="AD" clId="Web-{4B495519-573D-D257-9C94-9AA8A20255CE}" dt="2020-04-27T01:30:28.153" v="2100" actId="1076"/>
          <ac:spMkLst>
            <pc:docMk/>
            <pc:sldMk cId="185834035" sldId="278"/>
            <ac:spMk id="8" creationId="{F9255AC5-8B0B-4AE7-9B27-E6B56AD9B607}"/>
          </ac:spMkLst>
        </pc:spChg>
        <pc:picChg chg="add mod ord">
          <ac:chgData name="Howard Geeng" userId="S::lg229@duke.edu::bb613fa0-6210-44a5-a859-e8465a5d4423" providerId="AD" clId="Web-{4B495519-573D-D257-9C94-9AA8A20255CE}" dt="2020-04-27T01:30:35.715" v="2102" actId="1076"/>
          <ac:picMkLst>
            <pc:docMk/>
            <pc:sldMk cId="185834035" sldId="278"/>
            <ac:picMk id="4" creationId="{C19C8BB5-60DE-4924-8203-4CEE13B89157}"/>
          </ac:picMkLst>
        </pc:picChg>
        <pc:picChg chg="add mod">
          <ac:chgData name="Howard Geeng" userId="S::lg229@duke.edu::bb613fa0-6210-44a5-a859-e8465a5d4423" providerId="AD" clId="Web-{4B495519-573D-D257-9C94-9AA8A20255CE}" dt="2020-04-27T01:30:38.106" v="2103" actId="1076"/>
          <ac:picMkLst>
            <pc:docMk/>
            <pc:sldMk cId="185834035" sldId="278"/>
            <ac:picMk id="6" creationId="{B9A51939-8F18-43CD-B70E-5FED8A118493}"/>
          </ac:picMkLst>
        </pc:picChg>
      </pc:sldChg>
      <pc:sldChg chg="addSp delSp">
        <pc:chgData name="Howard Geeng" userId="S::lg229@duke.edu::bb613fa0-6210-44a5-a859-e8465a5d4423" providerId="AD" clId="Web-{4B495519-573D-D257-9C94-9AA8A20255CE}" dt="2020-04-27T01:47:53.677" v="2274"/>
        <pc:sldMkLst>
          <pc:docMk/>
          <pc:sldMk cId="2291895016" sldId="279"/>
        </pc:sldMkLst>
        <pc:spChg chg="add del">
          <ac:chgData name="Howard Geeng" userId="S::lg229@duke.edu::bb613fa0-6210-44a5-a859-e8465a5d4423" providerId="AD" clId="Web-{4B495519-573D-D257-9C94-9AA8A20255CE}" dt="2020-04-27T01:47:42.489" v="2272"/>
          <ac:spMkLst>
            <pc:docMk/>
            <pc:sldMk cId="2291895016" sldId="279"/>
            <ac:spMk id="5" creationId="{D72EB203-2318-4646-8D4B-8080C67913BD}"/>
          </ac:spMkLst>
        </pc:spChg>
        <pc:spChg chg="add del">
          <ac:chgData name="Howard Geeng" userId="S::lg229@duke.edu::bb613fa0-6210-44a5-a859-e8465a5d4423" providerId="AD" clId="Web-{4B495519-573D-D257-9C94-9AA8A20255CE}" dt="2020-04-27T01:47:42.489" v="2272"/>
          <ac:spMkLst>
            <pc:docMk/>
            <pc:sldMk cId="2291895016" sldId="279"/>
            <ac:spMk id="6" creationId="{CE0A4D9F-7F95-4806-8143-19541355E8AB}"/>
          </ac:spMkLst>
        </pc:spChg>
        <pc:picChg chg="add del">
          <ac:chgData name="Howard Geeng" userId="S::lg229@duke.edu::bb613fa0-6210-44a5-a859-e8465a5d4423" providerId="AD" clId="Web-{4B495519-573D-D257-9C94-9AA8A20255CE}" dt="2020-04-27T01:47:42.489" v="2272"/>
          <ac:picMkLst>
            <pc:docMk/>
            <pc:sldMk cId="2291895016" sldId="279"/>
            <ac:picMk id="4" creationId="{8B8AF8E7-C575-41CE-AF59-2BE064BC8CE5}"/>
          </ac:picMkLst>
        </pc:picChg>
        <pc:picChg chg="add">
          <ac:chgData name="Howard Geeng" userId="S::lg229@duke.edu::bb613fa0-6210-44a5-a859-e8465a5d4423" providerId="AD" clId="Web-{4B495519-573D-D257-9C94-9AA8A20255CE}" dt="2020-04-27T01:47:53.661" v="2273"/>
          <ac:picMkLst>
            <pc:docMk/>
            <pc:sldMk cId="2291895016" sldId="279"/>
            <ac:picMk id="8" creationId="{DF6175DB-6F66-4883-9F6F-2A2FB37A9A21}"/>
          </ac:picMkLst>
        </pc:picChg>
        <pc:picChg chg="add">
          <ac:chgData name="Howard Geeng" userId="S::lg229@duke.edu::bb613fa0-6210-44a5-a859-e8465a5d4423" providerId="AD" clId="Web-{4B495519-573D-D257-9C94-9AA8A20255CE}" dt="2020-04-27T01:47:53.677" v="2274"/>
          <ac:picMkLst>
            <pc:docMk/>
            <pc:sldMk cId="2291895016" sldId="279"/>
            <ac:picMk id="10" creationId="{6B324A3F-B901-4412-A291-072E2B651924}"/>
          </ac:picMkLst>
        </pc:picChg>
      </pc:sldChg>
      <pc:sldChg chg="modSp">
        <pc:chgData name="Howard Geeng" userId="S::lg229@duke.edu::bb613fa0-6210-44a5-a859-e8465a5d4423" providerId="AD" clId="Web-{4B495519-573D-D257-9C94-9AA8A20255CE}" dt="2020-04-26T17:53:24.357" v="35" actId="20577"/>
        <pc:sldMkLst>
          <pc:docMk/>
          <pc:sldMk cId="3673994538" sldId="280"/>
        </pc:sldMkLst>
        <pc:spChg chg="mod">
          <ac:chgData name="Howard Geeng" userId="S::lg229@duke.edu::bb613fa0-6210-44a5-a859-e8465a5d4423" providerId="AD" clId="Web-{4B495519-573D-D257-9C94-9AA8A20255CE}" dt="2020-04-26T17:53:24.357" v="35" actId="20577"/>
          <ac:spMkLst>
            <pc:docMk/>
            <pc:sldMk cId="3673994538" sldId="280"/>
            <ac:spMk id="2" creationId="{1F583441-98B2-4214-9335-CE617DEC95F4}"/>
          </ac:spMkLst>
        </pc:spChg>
      </pc:sldChg>
      <pc:sldChg chg="del">
        <pc:chgData name="Howard Geeng" userId="S::lg229@duke.edu::bb613fa0-6210-44a5-a859-e8465a5d4423" providerId="AD" clId="Web-{4B495519-573D-D257-9C94-9AA8A20255CE}" dt="2020-04-26T21:34:02.165" v="1309"/>
        <pc:sldMkLst>
          <pc:docMk/>
          <pc:sldMk cId="3128051929" sldId="281"/>
        </pc:sldMkLst>
      </pc:sldChg>
      <pc:sldChg chg="modSp add del replId">
        <pc:chgData name="Howard Geeng" userId="S::lg229@duke.edu::bb613fa0-6210-44a5-a859-e8465a5d4423" providerId="AD" clId="Web-{4B495519-573D-D257-9C94-9AA8A20255CE}" dt="2020-04-26T21:34:02.165" v="1310"/>
        <pc:sldMkLst>
          <pc:docMk/>
          <pc:sldMk cId="1664797290" sldId="286"/>
        </pc:sldMkLst>
        <pc:spChg chg="mod">
          <ac:chgData name="Howard Geeng" userId="S::lg229@duke.edu::bb613fa0-6210-44a5-a859-e8465a5d4423" providerId="AD" clId="Web-{4B495519-573D-D257-9C94-9AA8A20255CE}" dt="2020-04-26T19:06:55.365" v="803" actId="20577"/>
          <ac:spMkLst>
            <pc:docMk/>
            <pc:sldMk cId="1664797290" sldId="286"/>
            <ac:spMk id="2" creationId="{0404E741-CAA5-4FC8-B1EC-BBE2B8D1319C}"/>
          </ac:spMkLst>
        </pc:spChg>
      </pc:sldChg>
      <pc:sldChg chg="addSp modSp add replId">
        <pc:chgData name="Howard Geeng" userId="S::lg229@duke.edu::bb613fa0-6210-44a5-a859-e8465a5d4423" providerId="AD" clId="Web-{4B495519-573D-D257-9C94-9AA8A20255CE}" dt="2020-04-26T22:00:23.083" v="1381" actId="20577"/>
        <pc:sldMkLst>
          <pc:docMk/>
          <pc:sldMk cId="2818751430" sldId="287"/>
        </pc:sldMkLst>
        <pc:spChg chg="mod">
          <ac:chgData name="Howard Geeng" userId="S::lg229@duke.edu::bb613fa0-6210-44a5-a859-e8465a5d4423" providerId="AD" clId="Web-{4B495519-573D-D257-9C94-9AA8A20255CE}" dt="2020-04-26T18:29:25.190" v="290" actId="20577"/>
          <ac:spMkLst>
            <pc:docMk/>
            <pc:sldMk cId="2818751430" sldId="287"/>
            <ac:spMk id="2" creationId="{1F583441-98B2-4214-9335-CE617DEC95F4}"/>
          </ac:spMkLst>
        </pc:spChg>
        <pc:spChg chg="mod">
          <ac:chgData name="Howard Geeng" userId="S::lg229@duke.edu::bb613fa0-6210-44a5-a859-e8465a5d4423" providerId="AD" clId="Web-{4B495519-573D-D257-9C94-9AA8A20255CE}" dt="2020-04-26T18:28:53.862" v="280" actId="20577"/>
          <ac:spMkLst>
            <pc:docMk/>
            <pc:sldMk cId="2818751430" sldId="287"/>
            <ac:spMk id="3" creationId="{A0CB8625-D7FC-4818-8AE0-F519AE2DC43C}"/>
          </ac:spMkLst>
        </pc:spChg>
        <pc:spChg chg="add mod">
          <ac:chgData name="Howard Geeng" userId="S::lg229@duke.edu::bb613fa0-6210-44a5-a859-e8465a5d4423" providerId="AD" clId="Web-{4B495519-573D-D257-9C94-9AA8A20255CE}" dt="2020-04-26T22:00:23.083" v="1381" actId="20577"/>
          <ac:spMkLst>
            <pc:docMk/>
            <pc:sldMk cId="2818751430" sldId="287"/>
            <ac:spMk id="4" creationId="{0617C6F0-EEA0-4BFB-86B6-7BDF17CFD304}"/>
          </ac:spMkLst>
        </pc:spChg>
      </pc:sldChg>
      <pc:sldChg chg="modSp add ord replId">
        <pc:chgData name="Howard Geeng" userId="S::lg229@duke.edu::bb613fa0-6210-44a5-a859-e8465a5d4423" providerId="AD" clId="Web-{4B495519-573D-D257-9C94-9AA8A20255CE}" dt="2020-04-26T22:00:30.474" v="1385" actId="20577"/>
        <pc:sldMkLst>
          <pc:docMk/>
          <pc:sldMk cId="206177340" sldId="288"/>
        </pc:sldMkLst>
        <pc:spChg chg="mod">
          <ac:chgData name="Howard Geeng" userId="S::lg229@duke.edu::bb613fa0-6210-44a5-a859-e8465a5d4423" providerId="AD" clId="Web-{4B495519-573D-D257-9C94-9AA8A20255CE}" dt="2020-04-26T22:00:30.474" v="1385" actId="20577"/>
          <ac:spMkLst>
            <pc:docMk/>
            <pc:sldMk cId="206177340" sldId="288"/>
            <ac:spMk id="4" creationId="{0617C6F0-EEA0-4BFB-86B6-7BDF17CFD304}"/>
          </ac:spMkLst>
        </pc:spChg>
      </pc:sldChg>
      <pc:sldChg chg="modSp add ord replId">
        <pc:chgData name="Howard Geeng" userId="S::lg229@duke.edu::bb613fa0-6210-44a5-a859-e8465a5d4423" providerId="AD" clId="Web-{4B495519-573D-D257-9C94-9AA8A20255CE}" dt="2020-04-26T22:00:48.163" v="1397" actId="20577"/>
        <pc:sldMkLst>
          <pc:docMk/>
          <pc:sldMk cId="3190155713" sldId="289"/>
        </pc:sldMkLst>
        <pc:spChg chg="mod">
          <ac:chgData name="Howard Geeng" userId="S::lg229@duke.edu::bb613fa0-6210-44a5-a859-e8465a5d4423" providerId="AD" clId="Web-{4B495519-573D-D257-9C94-9AA8A20255CE}" dt="2020-04-26T22:00:48.163" v="1397" actId="20577"/>
          <ac:spMkLst>
            <pc:docMk/>
            <pc:sldMk cId="3190155713" sldId="289"/>
            <ac:spMk id="4" creationId="{0617C6F0-EEA0-4BFB-86B6-7BDF17CFD304}"/>
          </ac:spMkLst>
        </pc:spChg>
      </pc:sldChg>
      <pc:sldChg chg="modSp add ord replId">
        <pc:chgData name="Howard Geeng" userId="S::lg229@duke.edu::bb613fa0-6210-44a5-a859-e8465a5d4423" providerId="AD" clId="Web-{4B495519-573D-D257-9C94-9AA8A20255CE}" dt="2020-04-26T18:49:21.833" v="644" actId="20577"/>
        <pc:sldMkLst>
          <pc:docMk/>
          <pc:sldMk cId="1082088850" sldId="290"/>
        </pc:sldMkLst>
        <pc:spChg chg="mod">
          <ac:chgData name="Howard Geeng" userId="S::lg229@duke.edu::bb613fa0-6210-44a5-a859-e8465a5d4423" providerId="AD" clId="Web-{4B495519-573D-D257-9C94-9AA8A20255CE}" dt="2020-04-26T18:49:21.833" v="644" actId="20577"/>
          <ac:spMkLst>
            <pc:docMk/>
            <pc:sldMk cId="1082088850" sldId="290"/>
            <ac:spMk id="4" creationId="{0617C6F0-EEA0-4BFB-86B6-7BDF17CFD304}"/>
          </ac:spMkLst>
        </pc:spChg>
      </pc:sldChg>
      <pc:sldChg chg="modSp add replId">
        <pc:chgData name="Howard Geeng" userId="S::lg229@duke.edu::bb613fa0-6210-44a5-a859-e8465a5d4423" providerId="AD" clId="Web-{4B495519-573D-D257-9C94-9AA8A20255CE}" dt="2020-04-26T22:00:42.975" v="1394" actId="20577"/>
        <pc:sldMkLst>
          <pc:docMk/>
          <pc:sldMk cId="4186339779" sldId="291"/>
        </pc:sldMkLst>
        <pc:spChg chg="mod">
          <ac:chgData name="Howard Geeng" userId="S::lg229@duke.edu::bb613fa0-6210-44a5-a859-e8465a5d4423" providerId="AD" clId="Web-{4B495519-573D-D257-9C94-9AA8A20255CE}" dt="2020-04-26T22:00:42.975" v="1394" actId="20577"/>
          <ac:spMkLst>
            <pc:docMk/>
            <pc:sldMk cId="4186339779" sldId="291"/>
            <ac:spMk id="4" creationId="{0617C6F0-EEA0-4BFB-86B6-7BDF17CFD304}"/>
          </ac:spMkLst>
        </pc:spChg>
      </pc:sldChg>
      <pc:sldChg chg="modSp add replId">
        <pc:chgData name="Howard Geeng" userId="S::lg229@duke.edu::bb613fa0-6210-44a5-a859-e8465a5d4423" providerId="AD" clId="Web-{4B495519-573D-D257-9C94-9AA8A20255CE}" dt="2020-04-26T22:00:34.490" v="1388" actId="20577"/>
        <pc:sldMkLst>
          <pc:docMk/>
          <pc:sldMk cId="1212816794" sldId="292"/>
        </pc:sldMkLst>
        <pc:spChg chg="mod">
          <ac:chgData name="Howard Geeng" userId="S::lg229@duke.edu::bb613fa0-6210-44a5-a859-e8465a5d4423" providerId="AD" clId="Web-{4B495519-573D-D257-9C94-9AA8A20255CE}" dt="2020-04-26T22:00:34.490" v="1388" actId="20577"/>
          <ac:spMkLst>
            <pc:docMk/>
            <pc:sldMk cId="1212816794" sldId="292"/>
            <ac:spMk id="4" creationId="{0617C6F0-EEA0-4BFB-86B6-7BDF17CFD304}"/>
          </ac:spMkLst>
        </pc:spChg>
      </pc:sldChg>
      <pc:sldChg chg="add replId">
        <pc:chgData name="Howard Geeng" userId="S::lg229@duke.edu::bb613fa0-6210-44a5-a859-e8465a5d4423" providerId="AD" clId="Web-{4B495519-573D-D257-9C94-9AA8A20255CE}" dt="2020-04-26T18:49:16.614" v="641"/>
        <pc:sldMkLst>
          <pc:docMk/>
          <pc:sldMk cId="3475410125" sldId="293"/>
        </pc:sldMkLst>
      </pc:sldChg>
      <pc:sldChg chg="modSp add replId">
        <pc:chgData name="Howard Geeng" userId="S::lg229@duke.edu::bb613fa0-6210-44a5-a859-e8465a5d4423" providerId="AD" clId="Web-{4B495519-573D-D257-9C94-9AA8A20255CE}" dt="2020-04-26T18:55:45.739" v="675" actId="20577"/>
        <pc:sldMkLst>
          <pc:docMk/>
          <pc:sldMk cId="3273571081" sldId="294"/>
        </pc:sldMkLst>
        <pc:spChg chg="mod">
          <ac:chgData name="Howard Geeng" userId="S::lg229@duke.edu::bb613fa0-6210-44a5-a859-e8465a5d4423" providerId="AD" clId="Web-{4B495519-573D-D257-9C94-9AA8A20255CE}" dt="2020-04-26T18:55:45.739" v="675" actId="20577"/>
          <ac:spMkLst>
            <pc:docMk/>
            <pc:sldMk cId="3273571081" sldId="294"/>
            <ac:spMk id="4" creationId="{0617C6F0-EEA0-4BFB-86B6-7BDF17CFD304}"/>
          </ac:spMkLst>
        </pc:spChg>
      </pc:sldChg>
      <pc:sldChg chg="addSp modSp add ord replId">
        <pc:chgData name="Howard Geeng" userId="S::lg229@duke.edu::bb613fa0-6210-44a5-a859-e8465a5d4423" providerId="AD" clId="Web-{4B495519-573D-D257-9C94-9AA8A20255CE}" dt="2020-04-27T02:01:01.242" v="2282" actId="1076"/>
        <pc:sldMkLst>
          <pc:docMk/>
          <pc:sldMk cId="946694731" sldId="295"/>
        </pc:sldMkLst>
        <pc:spChg chg="mod">
          <ac:chgData name="Howard Geeng" userId="S::lg229@duke.edu::bb613fa0-6210-44a5-a859-e8465a5d4423" providerId="AD" clId="Web-{4B495519-573D-D257-9C94-9AA8A20255CE}" dt="2020-04-26T21:24:19.359" v="919" actId="20577"/>
          <ac:spMkLst>
            <pc:docMk/>
            <pc:sldMk cId="946694731" sldId="295"/>
            <ac:spMk id="2" creationId="{0404E741-CAA5-4FC8-B1EC-BBE2B8D1319C}"/>
          </ac:spMkLst>
        </pc:spChg>
        <pc:spChg chg="add mod">
          <ac:chgData name="Howard Geeng" userId="S::lg229@duke.edu::bb613fa0-6210-44a5-a859-e8465a5d4423" providerId="AD" clId="Web-{4B495519-573D-D257-9C94-9AA8A20255CE}" dt="2020-04-27T02:01:01.242" v="2282" actId="1076"/>
          <ac:spMkLst>
            <pc:docMk/>
            <pc:sldMk cId="946694731" sldId="295"/>
            <ac:spMk id="4" creationId="{0394710B-0B9E-41F4-BAAC-197A2AB2FB79}"/>
          </ac:spMkLst>
        </pc:spChg>
      </pc:sldChg>
      <pc:sldChg chg="delSp add ord replId">
        <pc:chgData name="Howard Geeng" userId="S::lg229@duke.edu::bb613fa0-6210-44a5-a859-e8465a5d4423" providerId="AD" clId="Web-{4B495519-573D-D257-9C94-9AA8A20255CE}" dt="2020-04-26T21:36:31.493" v="1319"/>
        <pc:sldMkLst>
          <pc:docMk/>
          <pc:sldMk cId="2271707257" sldId="296"/>
        </pc:sldMkLst>
        <pc:spChg chg="del">
          <ac:chgData name="Howard Geeng" userId="S::lg229@duke.edu::bb613fa0-6210-44a5-a859-e8465a5d4423" providerId="AD" clId="Web-{4B495519-573D-D257-9C94-9AA8A20255CE}" dt="2020-04-26T21:36:00.568" v="1318"/>
          <ac:spMkLst>
            <pc:docMk/>
            <pc:sldMk cId="2271707257" sldId="296"/>
            <ac:spMk id="4" creationId="{0617C6F0-EEA0-4BFB-86B6-7BDF17CFD304}"/>
          </ac:spMkLst>
        </pc:spChg>
      </pc:sldChg>
      <pc:sldChg chg="addSp delSp modSp add ord replId">
        <pc:chgData name="Howard Geeng" userId="S::lg229@duke.edu::bb613fa0-6210-44a5-a859-e8465a5d4423" providerId="AD" clId="Web-{4B495519-573D-D257-9C94-9AA8A20255CE}" dt="2020-04-26T21:39:10.352" v="1341" actId="1076"/>
        <pc:sldMkLst>
          <pc:docMk/>
          <pc:sldMk cId="3280714104" sldId="297"/>
        </pc:sldMkLst>
        <pc:spChg chg="add del mod">
          <ac:chgData name="Howard Geeng" userId="S::lg229@duke.edu::bb613fa0-6210-44a5-a859-e8465a5d4423" providerId="AD" clId="Web-{4B495519-573D-D257-9C94-9AA8A20255CE}" dt="2020-04-26T21:37:10.512" v="1323"/>
          <ac:spMkLst>
            <pc:docMk/>
            <pc:sldMk cId="3280714104" sldId="297"/>
            <ac:spMk id="4" creationId="{A83C381D-3723-4F6D-9F84-C8E0F0CF8408}"/>
          </ac:spMkLst>
        </pc:spChg>
        <pc:spChg chg="add del mod">
          <ac:chgData name="Howard Geeng" userId="S::lg229@duke.edu::bb613fa0-6210-44a5-a859-e8465a5d4423" providerId="AD" clId="Web-{4B495519-573D-D257-9C94-9AA8A20255CE}" dt="2020-04-26T21:37:30.905" v="1325"/>
          <ac:spMkLst>
            <pc:docMk/>
            <pc:sldMk cId="3280714104" sldId="297"/>
            <ac:spMk id="6" creationId="{643B0ABD-81E4-4EA0-9814-065805FD47AD}"/>
          </ac:spMkLst>
        </pc:spChg>
        <pc:spChg chg="mod">
          <ac:chgData name="Howard Geeng" userId="S::lg229@duke.edu::bb613fa0-6210-44a5-a859-e8465a5d4423" providerId="AD" clId="Web-{4B495519-573D-D257-9C94-9AA8A20255CE}" dt="2020-04-26T21:39:10.352" v="1341" actId="1076"/>
          <ac:spMkLst>
            <pc:docMk/>
            <pc:sldMk cId="3280714104" sldId="297"/>
            <ac:spMk id="25" creationId="{00000000-0000-0000-0000-000000000000}"/>
          </ac:spMkLst>
        </pc:spChg>
        <pc:spChg chg="del">
          <ac:chgData name="Howard Geeng" userId="S::lg229@duke.edu::bb613fa0-6210-44a5-a859-e8465a5d4423" providerId="AD" clId="Web-{4B495519-573D-D257-9C94-9AA8A20255CE}" dt="2020-04-26T21:37:07.043" v="1322"/>
          <ac:spMkLst>
            <pc:docMk/>
            <pc:sldMk cId="3280714104" sldId="297"/>
            <ac:spMk id="26" creationId="{00000000-0000-0000-0000-000000000000}"/>
          </ac:spMkLst>
        </pc:spChg>
        <pc:spChg chg="del">
          <ac:chgData name="Howard Geeng" userId="S::lg229@duke.edu::bb613fa0-6210-44a5-a859-e8465a5d4423" providerId="AD" clId="Web-{4B495519-573D-D257-9C94-9AA8A20255CE}" dt="2020-04-26T21:37:24.857" v="1324"/>
          <ac:spMkLst>
            <pc:docMk/>
            <pc:sldMk cId="3280714104" sldId="297"/>
            <ac:spMk id="27" creationId="{00000000-0000-0000-0000-000000000000}"/>
          </ac:spMkLst>
        </pc:spChg>
      </pc:sldChg>
      <pc:sldChg chg="modSp add replId">
        <pc:chgData name="Howard Geeng" userId="S::lg229@duke.edu::bb613fa0-6210-44a5-a859-e8465a5d4423" providerId="AD" clId="Web-{4B495519-573D-D257-9C94-9AA8A20255CE}" dt="2020-04-26T22:00:39.225" v="1391" actId="20577"/>
        <pc:sldMkLst>
          <pc:docMk/>
          <pc:sldMk cId="1303088169" sldId="298"/>
        </pc:sldMkLst>
        <pc:spChg chg="mod">
          <ac:chgData name="Howard Geeng" userId="S::lg229@duke.edu::bb613fa0-6210-44a5-a859-e8465a5d4423" providerId="AD" clId="Web-{4B495519-573D-D257-9C94-9AA8A20255CE}" dt="2020-04-26T22:00:39.225" v="1391" actId="20577"/>
          <ac:spMkLst>
            <pc:docMk/>
            <pc:sldMk cId="1303088169" sldId="298"/>
            <ac:spMk id="4" creationId="{0617C6F0-EEA0-4BFB-86B6-7BDF17CFD304}"/>
          </ac:spMkLst>
        </pc:spChg>
      </pc:sldChg>
      <pc:sldChg chg="addSp delSp modSp add ord replId">
        <pc:chgData name="Howard Geeng" userId="S::lg229@duke.edu::bb613fa0-6210-44a5-a859-e8465a5d4423" providerId="AD" clId="Web-{4B495519-573D-D257-9C94-9AA8A20255CE}" dt="2020-04-27T01:46:40.005" v="2268" actId="1076"/>
        <pc:sldMkLst>
          <pc:docMk/>
          <pc:sldMk cId="4105758469" sldId="299"/>
        </pc:sldMkLst>
        <pc:spChg chg="mod">
          <ac:chgData name="Howard Geeng" userId="S::lg229@duke.edu::bb613fa0-6210-44a5-a859-e8465a5d4423" providerId="AD" clId="Web-{4B495519-573D-D257-9C94-9AA8A20255CE}" dt="2020-04-26T22:15:35.273" v="1505" actId="20577"/>
          <ac:spMkLst>
            <pc:docMk/>
            <pc:sldMk cId="4105758469" sldId="299"/>
            <ac:spMk id="2" creationId="{0404E741-CAA5-4FC8-B1EC-BBE2B8D1319C}"/>
          </ac:spMkLst>
        </pc:spChg>
        <pc:spChg chg="mod">
          <ac:chgData name="Howard Geeng" userId="S::lg229@duke.edu::bb613fa0-6210-44a5-a859-e8465a5d4423" providerId="AD" clId="Web-{4B495519-573D-D257-9C94-9AA8A20255CE}" dt="2020-04-27T01:30:55.387" v="2105" actId="1076"/>
          <ac:spMkLst>
            <pc:docMk/>
            <pc:sldMk cId="4105758469" sldId="299"/>
            <ac:spMk id="4" creationId="{0394710B-0B9E-41F4-BAAC-197A2AB2FB79}"/>
          </ac:spMkLst>
        </pc:spChg>
        <pc:spChg chg="add del mod">
          <ac:chgData name="Howard Geeng" userId="S::lg229@duke.edu::bb613fa0-6210-44a5-a859-e8465a5d4423" providerId="AD" clId="Web-{4B495519-573D-D257-9C94-9AA8A20255CE}" dt="2020-04-27T01:09:28.175" v="1670"/>
          <ac:spMkLst>
            <pc:docMk/>
            <pc:sldMk cId="4105758469" sldId="299"/>
            <ac:spMk id="5" creationId="{A6C52726-587F-4C44-B54D-D466F7964313}"/>
          </ac:spMkLst>
        </pc:spChg>
        <pc:spChg chg="add del mod">
          <ac:chgData name="Howard Geeng" userId="S::lg229@duke.edu::bb613fa0-6210-44a5-a859-e8465a5d4423" providerId="AD" clId="Web-{4B495519-573D-D257-9C94-9AA8A20255CE}" dt="2020-04-26T22:48:30.738" v="1550"/>
          <ac:spMkLst>
            <pc:docMk/>
            <pc:sldMk cId="4105758469" sldId="299"/>
            <ac:spMk id="6" creationId="{1117D9C5-61C5-4FFA-8B8C-B63E07947BB5}"/>
          </ac:spMkLst>
        </pc:spChg>
        <pc:spChg chg="add del mod">
          <ac:chgData name="Howard Geeng" userId="S::lg229@duke.edu::bb613fa0-6210-44a5-a859-e8465a5d4423" providerId="AD" clId="Web-{4B495519-573D-D257-9C94-9AA8A20255CE}" dt="2020-04-27T01:09:24.988" v="1667"/>
          <ac:spMkLst>
            <pc:docMk/>
            <pc:sldMk cId="4105758469" sldId="299"/>
            <ac:spMk id="10" creationId="{D9F9650E-4688-4F02-BC1D-BAE4F097B31F}"/>
          </ac:spMkLst>
        </pc:spChg>
        <pc:spChg chg="add del mod">
          <ac:chgData name="Howard Geeng" userId="S::lg229@duke.edu::bb613fa0-6210-44a5-a859-e8465a5d4423" providerId="AD" clId="Web-{4B495519-573D-D257-9C94-9AA8A20255CE}" dt="2020-04-27T01:09:24.988" v="1666"/>
          <ac:spMkLst>
            <pc:docMk/>
            <pc:sldMk cId="4105758469" sldId="299"/>
            <ac:spMk id="11" creationId="{8C3D1847-0BC1-4861-8514-E9E19B2B84CF}"/>
          </ac:spMkLst>
        </pc:spChg>
        <pc:spChg chg="add del mod">
          <ac:chgData name="Howard Geeng" userId="S::lg229@duke.edu::bb613fa0-6210-44a5-a859-e8465a5d4423" providerId="AD" clId="Web-{4B495519-573D-D257-9C94-9AA8A20255CE}" dt="2020-04-27T01:09:24.988" v="1665"/>
          <ac:spMkLst>
            <pc:docMk/>
            <pc:sldMk cId="4105758469" sldId="299"/>
            <ac:spMk id="12" creationId="{BEBBD805-F8B5-46F7-A779-BD573D135FAB}"/>
          </ac:spMkLst>
        </pc:spChg>
        <pc:spChg chg="add mod">
          <ac:chgData name="Howard Geeng" userId="S::lg229@duke.edu::bb613fa0-6210-44a5-a859-e8465a5d4423" providerId="AD" clId="Web-{4B495519-573D-D257-9C94-9AA8A20255CE}" dt="2020-04-27T01:30:49.637" v="2104" actId="1076"/>
          <ac:spMkLst>
            <pc:docMk/>
            <pc:sldMk cId="4105758469" sldId="299"/>
            <ac:spMk id="15" creationId="{7BDDE0E7-3235-4A12-ADDA-BD8569660465}"/>
          </ac:spMkLst>
        </pc:spChg>
        <pc:spChg chg="add mod">
          <ac:chgData name="Howard Geeng" userId="S::lg229@duke.edu::bb613fa0-6210-44a5-a859-e8465a5d4423" providerId="AD" clId="Web-{4B495519-573D-D257-9C94-9AA8A20255CE}" dt="2020-04-27T01:44:06.691" v="2223" actId="1076"/>
          <ac:spMkLst>
            <pc:docMk/>
            <pc:sldMk cId="4105758469" sldId="299"/>
            <ac:spMk id="17" creationId="{0B760ABD-2FEE-4488-AE5B-F4B8FC58E6D7}"/>
          </ac:spMkLst>
        </pc:spChg>
        <pc:spChg chg="add mod">
          <ac:chgData name="Howard Geeng" userId="S::lg229@duke.edu::bb613fa0-6210-44a5-a859-e8465a5d4423" providerId="AD" clId="Web-{4B495519-573D-D257-9C94-9AA8A20255CE}" dt="2020-04-27T01:44:06.707" v="2224" actId="1076"/>
          <ac:spMkLst>
            <pc:docMk/>
            <pc:sldMk cId="4105758469" sldId="299"/>
            <ac:spMk id="18" creationId="{2A808613-A2ED-48E4-95D2-BB7B091A2003}"/>
          </ac:spMkLst>
        </pc:spChg>
        <pc:spChg chg="add mod">
          <ac:chgData name="Howard Geeng" userId="S::lg229@duke.edu::bb613fa0-6210-44a5-a859-e8465a5d4423" providerId="AD" clId="Web-{4B495519-573D-D257-9C94-9AA8A20255CE}" dt="2020-04-27T01:44:06.723" v="2225" actId="1076"/>
          <ac:spMkLst>
            <pc:docMk/>
            <pc:sldMk cId="4105758469" sldId="299"/>
            <ac:spMk id="20" creationId="{D72EB203-2318-4646-8D4B-8080C67913BD}"/>
          </ac:spMkLst>
        </pc:spChg>
        <pc:spChg chg="add mod">
          <ac:chgData name="Howard Geeng" userId="S::lg229@duke.edu::bb613fa0-6210-44a5-a859-e8465a5d4423" providerId="AD" clId="Web-{4B495519-573D-D257-9C94-9AA8A20255CE}" dt="2020-04-27T01:44:06.738" v="2226" actId="1076"/>
          <ac:spMkLst>
            <pc:docMk/>
            <pc:sldMk cId="4105758469" sldId="299"/>
            <ac:spMk id="21" creationId="{CE0A4D9F-7F95-4806-8143-19541355E8AB}"/>
          </ac:spMkLst>
        </pc:spChg>
        <pc:spChg chg="add mod">
          <ac:chgData name="Howard Geeng" userId="S::lg229@duke.edu::bb613fa0-6210-44a5-a859-e8465a5d4423" providerId="AD" clId="Web-{4B495519-573D-D257-9C94-9AA8A20255CE}" dt="2020-04-27T01:45:24.177" v="2261" actId="1076"/>
          <ac:spMkLst>
            <pc:docMk/>
            <pc:sldMk cId="4105758469" sldId="299"/>
            <ac:spMk id="22" creationId="{89279DE4-8F33-4398-80C9-02B55C6E3D32}"/>
          </ac:spMkLst>
        </pc:spChg>
        <pc:spChg chg="add mod ord">
          <ac:chgData name="Howard Geeng" userId="S::lg229@duke.edu::bb613fa0-6210-44a5-a859-e8465a5d4423" providerId="AD" clId="Web-{4B495519-573D-D257-9C94-9AA8A20255CE}" dt="2020-04-27T01:46:40.005" v="2268" actId="1076"/>
          <ac:spMkLst>
            <pc:docMk/>
            <pc:sldMk cId="4105758469" sldId="299"/>
            <ac:spMk id="23" creationId="{3D351198-CE3E-4DC9-B138-53772C29D1DE}"/>
          </ac:spMkLst>
        </pc:spChg>
        <pc:picChg chg="add del mod">
          <ac:chgData name="Howard Geeng" userId="S::lg229@duke.edu::bb613fa0-6210-44a5-a859-e8465a5d4423" providerId="AD" clId="Web-{4B495519-573D-D257-9C94-9AA8A20255CE}" dt="2020-04-26T22:22:16.463" v="1521"/>
          <ac:picMkLst>
            <pc:docMk/>
            <pc:sldMk cId="4105758469" sldId="299"/>
            <ac:picMk id="5" creationId="{3285D980-519E-4AA1-9999-960EA0B5C7BB}"/>
          </ac:picMkLst>
        </pc:picChg>
        <pc:picChg chg="add del mod">
          <ac:chgData name="Howard Geeng" userId="S::lg229@duke.edu::bb613fa0-6210-44a5-a859-e8465a5d4423" providerId="AD" clId="Web-{4B495519-573D-D257-9C94-9AA8A20255CE}" dt="2020-04-27T01:29:33.162" v="2067"/>
          <ac:picMkLst>
            <pc:docMk/>
            <pc:sldMk cId="4105758469" sldId="299"/>
            <ac:picMk id="6" creationId="{CD9D45A9-EE4C-4199-A82C-27A8CFD8AE3F}"/>
          </ac:picMkLst>
        </pc:picChg>
        <pc:picChg chg="add del mod">
          <ac:chgData name="Howard Geeng" userId="S::lg229@duke.edu::bb613fa0-6210-44a5-a859-e8465a5d4423" providerId="AD" clId="Web-{4B495519-573D-D257-9C94-9AA8A20255CE}" dt="2020-04-27T01:09:24.988" v="1669"/>
          <ac:picMkLst>
            <pc:docMk/>
            <pc:sldMk cId="4105758469" sldId="299"/>
            <ac:picMk id="7" creationId="{2886AC34-6058-4A38-99F3-D4B7A9ACDA64}"/>
          </ac:picMkLst>
        </pc:picChg>
        <pc:picChg chg="add del mod">
          <ac:chgData name="Howard Geeng" userId="S::lg229@duke.edu::bb613fa0-6210-44a5-a859-e8465a5d4423" providerId="AD" clId="Web-{4B495519-573D-D257-9C94-9AA8A20255CE}" dt="2020-04-27T01:09:24.988" v="1668"/>
          <ac:picMkLst>
            <pc:docMk/>
            <pc:sldMk cId="4105758469" sldId="299"/>
            <ac:picMk id="9" creationId="{E8DF881C-34E3-4058-BFBF-2644C3018F48}"/>
          </ac:picMkLst>
        </pc:picChg>
        <pc:picChg chg="add del mod">
          <ac:chgData name="Howard Geeng" userId="S::lg229@duke.edu::bb613fa0-6210-44a5-a859-e8465a5d4423" providerId="AD" clId="Web-{4B495519-573D-D257-9C94-9AA8A20255CE}" dt="2020-04-27T01:29:33.162" v="2066"/>
          <ac:picMkLst>
            <pc:docMk/>
            <pc:sldMk cId="4105758469" sldId="299"/>
            <ac:picMk id="13" creationId="{215CCC4B-8929-4FF3-96D5-ADDC534EE081}"/>
          </ac:picMkLst>
        </pc:picChg>
        <pc:picChg chg="add mod modCrop">
          <ac:chgData name="Howard Geeng" userId="S::lg229@duke.edu::bb613fa0-6210-44a5-a859-e8465a5d4423" providerId="AD" clId="Web-{4B495519-573D-D257-9C94-9AA8A20255CE}" dt="2020-04-27T01:44:06.754" v="2227" actId="1076"/>
          <ac:picMkLst>
            <pc:docMk/>
            <pc:sldMk cId="4105758469" sldId="299"/>
            <ac:picMk id="16" creationId="{26AC192C-FD8B-4FC0-BB03-A84112AF10CF}"/>
          </ac:picMkLst>
        </pc:picChg>
        <pc:picChg chg="add mod modCrop">
          <ac:chgData name="Howard Geeng" userId="S::lg229@duke.edu::bb613fa0-6210-44a5-a859-e8465a5d4423" providerId="AD" clId="Web-{4B495519-573D-D257-9C94-9AA8A20255CE}" dt="2020-04-27T01:44:06.785" v="2228" actId="1076"/>
          <ac:picMkLst>
            <pc:docMk/>
            <pc:sldMk cId="4105758469" sldId="299"/>
            <ac:picMk id="19" creationId="{8B8AF8E7-C575-41CE-AF59-2BE064BC8CE5}"/>
          </ac:picMkLst>
        </pc:picChg>
      </pc:sldChg>
      <pc:sldChg chg="addSp delSp modSp add del replId">
        <pc:chgData name="Howard Geeng" userId="S::lg229@duke.edu::bb613fa0-6210-44a5-a859-e8465a5d4423" providerId="AD" clId="Web-{4B495519-573D-D257-9C94-9AA8A20255CE}" dt="2020-04-27T01:47:59.505" v="2275"/>
        <pc:sldMkLst>
          <pc:docMk/>
          <pc:sldMk cId="2386294761" sldId="300"/>
        </pc:sldMkLst>
        <pc:picChg chg="mod">
          <ac:chgData name="Howard Geeng" userId="S::lg229@duke.edu::bb613fa0-6210-44a5-a859-e8465a5d4423" providerId="AD" clId="Web-{4B495519-573D-D257-9C94-9AA8A20255CE}" dt="2020-04-27T01:13:16.347" v="1682" actId="1076"/>
          <ac:picMkLst>
            <pc:docMk/>
            <pc:sldMk cId="2386294761" sldId="300"/>
            <ac:picMk id="5" creationId="{3285D980-519E-4AA1-9999-960EA0B5C7BB}"/>
          </ac:picMkLst>
        </pc:picChg>
        <pc:picChg chg="add mod">
          <ac:chgData name="Howard Geeng" userId="S::lg229@duke.edu::bb613fa0-6210-44a5-a859-e8465a5d4423" providerId="AD" clId="Web-{4B495519-573D-D257-9C94-9AA8A20255CE}" dt="2020-04-26T22:52:40.787" v="1592" actId="1076"/>
          <ac:picMkLst>
            <pc:docMk/>
            <pc:sldMk cId="2386294761" sldId="300"/>
            <ac:picMk id="6" creationId="{81C3FBE8-BB80-4C61-8103-9AD5CB286C17}"/>
          </ac:picMkLst>
        </pc:picChg>
        <pc:picChg chg="del">
          <ac:chgData name="Howard Geeng" userId="S::lg229@duke.edu::bb613fa0-6210-44a5-a859-e8465a5d4423" providerId="AD" clId="Web-{4B495519-573D-D257-9C94-9AA8A20255CE}" dt="2020-04-26T22:18:48.619" v="1520"/>
          <ac:picMkLst>
            <pc:docMk/>
            <pc:sldMk cId="2386294761" sldId="300"/>
            <ac:picMk id="7" creationId="{2886AC34-6058-4A38-99F3-D4B7A9ACDA64}"/>
          </ac:picMkLst>
        </pc:picChg>
      </pc:sldChg>
      <pc:sldChg chg="delSp add del replId">
        <pc:chgData name="Howard Geeng" userId="S::lg229@duke.edu::bb613fa0-6210-44a5-a859-e8465a5d4423" providerId="AD" clId="Web-{4B495519-573D-D257-9C94-9AA8A20255CE}" dt="2020-04-27T01:48:02.302" v="2276"/>
        <pc:sldMkLst>
          <pc:docMk/>
          <pc:sldMk cId="3030885870" sldId="301"/>
        </pc:sldMkLst>
        <pc:spChg chg="del">
          <ac:chgData name="Howard Geeng" userId="S::lg229@duke.edu::bb613fa0-6210-44a5-a859-e8465a5d4423" providerId="AD" clId="Web-{4B495519-573D-D257-9C94-9AA8A20255CE}" dt="2020-04-27T01:32:03.715" v="2107"/>
          <ac:spMkLst>
            <pc:docMk/>
            <pc:sldMk cId="3030885870" sldId="301"/>
            <ac:spMk id="5" creationId="{A6C52726-587F-4C44-B54D-D466F7964313}"/>
          </ac:spMkLst>
        </pc:spChg>
        <pc:spChg chg="del">
          <ac:chgData name="Howard Geeng" userId="S::lg229@duke.edu::bb613fa0-6210-44a5-a859-e8465a5d4423" providerId="AD" clId="Web-{4B495519-573D-D257-9C94-9AA8A20255CE}" dt="2020-04-27T01:32:03.715" v="2106"/>
          <ac:spMkLst>
            <pc:docMk/>
            <pc:sldMk cId="3030885870" sldId="301"/>
            <ac:spMk id="10" creationId="{D9F9650E-4688-4F02-BC1D-BAE4F097B31F}"/>
          </ac:spMkLst>
        </pc:spChg>
        <pc:spChg chg="del">
          <ac:chgData name="Howard Geeng" userId="S::lg229@duke.edu::bb613fa0-6210-44a5-a859-e8465a5d4423" providerId="AD" clId="Web-{4B495519-573D-D257-9C94-9AA8A20255CE}" dt="2020-04-27T01:32:38.590" v="2125"/>
          <ac:spMkLst>
            <pc:docMk/>
            <pc:sldMk cId="3030885870" sldId="301"/>
            <ac:spMk id="11" creationId="{8C3D1847-0BC1-4861-8514-E9E19B2B84CF}"/>
          </ac:spMkLst>
        </pc:spChg>
        <pc:spChg chg="del">
          <ac:chgData name="Howard Geeng" userId="S::lg229@duke.edu::bb613fa0-6210-44a5-a859-e8465a5d4423" providerId="AD" clId="Web-{4B495519-573D-D257-9C94-9AA8A20255CE}" dt="2020-04-27T01:32:38.590" v="2124"/>
          <ac:spMkLst>
            <pc:docMk/>
            <pc:sldMk cId="3030885870" sldId="301"/>
            <ac:spMk id="12" creationId="{BEBBD805-F8B5-46F7-A779-BD573D135FAB}"/>
          </ac:spMkLst>
        </pc:spChg>
        <pc:picChg chg="del">
          <ac:chgData name="Howard Geeng" userId="S::lg229@duke.edu::bb613fa0-6210-44a5-a859-e8465a5d4423" providerId="AD" clId="Web-{4B495519-573D-D257-9C94-9AA8A20255CE}" dt="2020-04-27T01:32:03.731" v="2108"/>
          <ac:picMkLst>
            <pc:docMk/>
            <pc:sldMk cId="3030885870" sldId="301"/>
            <ac:picMk id="7" creationId="{2886AC34-6058-4A38-99F3-D4B7A9ACDA64}"/>
          </ac:picMkLst>
        </pc:picChg>
        <pc:picChg chg="del">
          <ac:chgData name="Howard Geeng" userId="S::lg229@duke.edu::bb613fa0-6210-44a5-a859-e8465a5d4423" providerId="AD" clId="Web-{4B495519-573D-D257-9C94-9AA8A20255CE}" dt="2020-04-27T01:32:38.590" v="2126"/>
          <ac:picMkLst>
            <pc:docMk/>
            <pc:sldMk cId="3030885870" sldId="301"/>
            <ac:picMk id="9" creationId="{E8DF881C-34E3-4058-BFBF-2644C3018F48}"/>
          </ac:picMkLst>
        </pc:picChg>
      </pc:sldChg>
    </pc:docChg>
  </pc:docChgLst>
  <pc:docChgLst>
    <pc:chgData name="Vivian Li" userId="S::xl304@duke.edu::4dd6d593-b468-4929-97be-3668d484e55b" providerId="AD" clId="Web-{9F6D3F23-AB05-334F-D243-52502E9417D3}"/>
    <pc:docChg chg="addSld delSld modSld sldOrd">
      <pc:chgData name="Vivian Li" userId="S::xl304@duke.edu::4dd6d593-b468-4929-97be-3668d484e55b" providerId="AD" clId="Web-{9F6D3F23-AB05-334F-D243-52502E9417D3}" dt="2020-04-27T22:04:36.300" v="567" actId="20577"/>
      <pc:docMkLst>
        <pc:docMk/>
      </pc:docMkLst>
      <pc:sldChg chg="modSp">
        <pc:chgData name="Vivian Li" userId="S::xl304@duke.edu::4dd6d593-b468-4929-97be-3668d484e55b" providerId="AD" clId="Web-{9F6D3F23-AB05-334F-D243-52502E9417D3}" dt="2020-04-27T21:19:11.758" v="87" actId="1076"/>
        <pc:sldMkLst>
          <pc:docMk/>
          <pc:sldMk cId="950191934" sldId="256"/>
        </pc:sldMkLst>
        <pc:spChg chg="mod">
          <ac:chgData name="Vivian Li" userId="S::xl304@duke.edu::4dd6d593-b468-4929-97be-3668d484e55b" providerId="AD" clId="Web-{9F6D3F23-AB05-334F-D243-52502E9417D3}" dt="2020-04-27T21:19:06.133" v="86" actId="1076"/>
          <ac:spMkLst>
            <pc:docMk/>
            <pc:sldMk cId="950191934" sldId="256"/>
            <ac:spMk id="25" creationId="{00000000-0000-0000-0000-000000000000}"/>
          </ac:spMkLst>
        </pc:spChg>
        <pc:spChg chg="mod">
          <ac:chgData name="Vivian Li" userId="S::xl304@duke.edu::4dd6d593-b468-4929-97be-3668d484e55b" providerId="AD" clId="Web-{9F6D3F23-AB05-334F-D243-52502E9417D3}" dt="2020-04-27T21:18:59.664" v="85" actId="1076"/>
          <ac:spMkLst>
            <pc:docMk/>
            <pc:sldMk cId="950191934" sldId="256"/>
            <ac:spMk id="26" creationId="{00000000-0000-0000-0000-000000000000}"/>
          </ac:spMkLst>
        </pc:spChg>
        <pc:spChg chg="mod">
          <ac:chgData name="Vivian Li" userId="S::xl304@duke.edu::4dd6d593-b468-4929-97be-3668d484e55b" providerId="AD" clId="Web-{9F6D3F23-AB05-334F-D243-52502E9417D3}" dt="2020-04-27T21:19:11.758" v="87" actId="1076"/>
          <ac:spMkLst>
            <pc:docMk/>
            <pc:sldMk cId="950191934" sldId="256"/>
            <ac:spMk id="27" creationId="{00000000-0000-0000-0000-000000000000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05:05.593" v="6" actId="1076"/>
        <pc:sldMkLst>
          <pc:docMk/>
          <pc:sldMk cId="784680955" sldId="260"/>
        </pc:sldMkLst>
        <pc:spChg chg="mod">
          <ac:chgData name="Vivian Li" userId="S::xl304@duke.edu::4dd6d593-b468-4929-97be-3668d484e55b" providerId="AD" clId="Web-{9F6D3F23-AB05-334F-D243-52502E9417D3}" dt="2020-04-27T21:04:56.312" v="4" actId="1076"/>
          <ac:spMkLst>
            <pc:docMk/>
            <pc:sldMk cId="784680955" sldId="260"/>
            <ac:spMk id="4" creationId="{C224DF19-BA9B-454C-B6A9-5790DD6E6EEF}"/>
          </ac:spMkLst>
        </pc:spChg>
        <pc:spChg chg="mod">
          <ac:chgData name="Vivian Li" userId="S::xl304@duke.edu::4dd6d593-b468-4929-97be-3668d484e55b" providerId="AD" clId="Web-{9F6D3F23-AB05-334F-D243-52502E9417D3}" dt="2020-04-27T21:05:05.593" v="6" actId="1076"/>
          <ac:spMkLst>
            <pc:docMk/>
            <pc:sldMk cId="784680955" sldId="260"/>
            <ac:spMk id="7" creationId="{51876000-8455-499A-8541-F8620D3E60B2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2:02:52.108" v="474" actId="20577"/>
        <pc:sldMkLst>
          <pc:docMk/>
          <pc:sldMk cId="346653593" sldId="268"/>
        </pc:sldMkLst>
        <pc:spChg chg="mod">
          <ac:chgData name="Vivian Li" userId="S::xl304@duke.edu::4dd6d593-b468-4929-97be-3668d484e55b" providerId="AD" clId="Web-{9F6D3F23-AB05-334F-D243-52502E9417D3}" dt="2020-04-27T22:02:52.108" v="474" actId="20577"/>
          <ac:spMkLst>
            <pc:docMk/>
            <pc:sldMk cId="346653593" sldId="268"/>
            <ac:spMk id="5" creationId="{00000000-0000-0000-0000-000000000000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8:38.402" v="327" actId="14100"/>
        <pc:sldMkLst>
          <pc:docMk/>
          <pc:sldMk cId="3497278832" sldId="270"/>
        </pc:sldMkLst>
        <pc:spChg chg="mod">
          <ac:chgData name="Vivian Li" userId="S::xl304@duke.edu::4dd6d593-b468-4929-97be-3668d484e55b" providerId="AD" clId="Web-{9F6D3F23-AB05-334F-D243-52502E9417D3}" dt="2020-04-27T21:23:38.140" v="133" actId="20577"/>
          <ac:spMkLst>
            <pc:docMk/>
            <pc:sldMk cId="3497278832" sldId="270"/>
            <ac:spMk id="6" creationId="{00000000-0000-0000-0000-000000000000}"/>
          </ac:spMkLst>
        </pc:spChg>
        <pc:picChg chg="mod">
          <ac:chgData name="Vivian Li" userId="S::xl304@duke.edu::4dd6d593-b468-4929-97be-3668d484e55b" providerId="AD" clId="Web-{9F6D3F23-AB05-334F-D243-52502E9417D3}" dt="2020-04-27T21:38:38.402" v="327" actId="14100"/>
          <ac:picMkLst>
            <pc:docMk/>
            <pc:sldMk cId="3497278832" sldId="270"/>
            <ac:picMk id="2" creationId="{C644D8D9-FA27-4C68-BFC4-92D7B4F4C26F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2:03:16.468" v="493" actId="1076"/>
        <pc:sldMkLst>
          <pc:docMk/>
          <pc:sldMk cId="185834035" sldId="278"/>
        </pc:sldMkLst>
        <pc:spChg chg="mod">
          <ac:chgData name="Vivian Li" userId="S::xl304@duke.edu::4dd6d593-b468-4929-97be-3668d484e55b" providerId="AD" clId="Web-{9F6D3F23-AB05-334F-D243-52502E9417D3}" dt="2020-04-27T22:03:08.030" v="487" actId="20577"/>
          <ac:spMkLst>
            <pc:docMk/>
            <pc:sldMk cId="185834035" sldId="278"/>
            <ac:spMk id="2" creationId="{0404E741-CAA5-4FC8-B1EC-BBE2B8D1319C}"/>
          </ac:spMkLst>
        </pc:spChg>
        <pc:spChg chg="mod">
          <ac:chgData name="Vivian Li" userId="S::xl304@duke.edu::4dd6d593-b468-4929-97be-3668d484e55b" providerId="AD" clId="Web-{9F6D3F23-AB05-334F-D243-52502E9417D3}" dt="2020-04-27T22:03:16.468" v="493" actId="1076"/>
          <ac:spMkLst>
            <pc:docMk/>
            <pc:sldMk cId="185834035" sldId="278"/>
            <ac:spMk id="7" creationId="{0E61B367-6149-4706-9417-620931FBCEB9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2:03:51.421" v="547" actId="20577"/>
        <pc:sldMkLst>
          <pc:docMk/>
          <pc:sldMk cId="2291895016" sldId="279"/>
        </pc:sldMkLst>
        <pc:spChg chg="mod">
          <ac:chgData name="Vivian Li" userId="S::xl304@duke.edu::4dd6d593-b468-4929-97be-3668d484e55b" providerId="AD" clId="Web-{9F6D3F23-AB05-334F-D243-52502E9417D3}" dt="2020-04-27T22:03:51.421" v="547" actId="20577"/>
          <ac:spMkLst>
            <pc:docMk/>
            <pc:sldMk cId="2291895016" sldId="279"/>
            <ac:spMk id="2" creationId="{0404E741-CAA5-4FC8-B1EC-BBE2B8D1319C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27:54.257" v="205" actId="20577"/>
        <pc:sldMkLst>
          <pc:docMk/>
          <pc:sldMk cId="3673994538" sldId="280"/>
        </pc:sldMkLst>
        <pc:spChg chg="mod">
          <ac:chgData name="Vivian Li" userId="S::xl304@duke.edu::4dd6d593-b468-4929-97be-3668d484e55b" providerId="AD" clId="Web-{9F6D3F23-AB05-334F-D243-52502E9417D3}" dt="2020-04-27T21:27:54.257" v="205" actId="20577"/>
          <ac:spMkLst>
            <pc:docMk/>
            <pc:sldMk cId="3673994538" sldId="280"/>
            <ac:spMk id="3" creationId="{A0CB8625-D7FC-4818-8AE0-F519AE2DC43C}"/>
          </ac:spMkLst>
        </pc:spChg>
      </pc:sldChg>
      <pc:sldChg chg="delCm">
        <pc:chgData name="Vivian Li" userId="S::xl304@duke.edu::4dd6d593-b468-4929-97be-3668d484e55b" providerId="AD" clId="Web-{9F6D3F23-AB05-334F-D243-52502E9417D3}" dt="2020-04-27T21:00:51.696" v="0"/>
        <pc:sldMkLst>
          <pc:docMk/>
          <pc:sldMk cId="3168450802" sldId="282"/>
        </pc:sldMkLst>
      </pc:sldChg>
      <pc:sldChg chg="modSp">
        <pc:chgData name="Vivian Li" userId="S::xl304@duke.edu::4dd6d593-b468-4929-97be-3668d484e55b" providerId="AD" clId="Web-{9F6D3F23-AB05-334F-D243-52502E9417D3}" dt="2020-04-27T21:58:01.981" v="329" actId="14100"/>
        <pc:sldMkLst>
          <pc:docMk/>
          <pc:sldMk cId="3879542190" sldId="285"/>
        </pc:sldMkLst>
        <pc:spChg chg="mod">
          <ac:chgData name="Vivian Li" userId="S::xl304@duke.edu::4dd6d593-b468-4929-97be-3668d484e55b" providerId="AD" clId="Web-{9F6D3F23-AB05-334F-D243-52502E9417D3}" dt="2020-04-27T21:58:01.981" v="329" actId="14100"/>
          <ac:spMkLst>
            <pc:docMk/>
            <pc:sldMk cId="3879542190" sldId="285"/>
            <ac:spMk id="6" creationId="{00000000-0000-0000-0000-000000000000}"/>
          </ac:spMkLst>
        </pc:spChg>
        <pc:picChg chg="mod">
          <ac:chgData name="Vivian Li" userId="S::xl304@duke.edu::4dd6d593-b468-4929-97be-3668d484e55b" providerId="AD" clId="Web-{9F6D3F23-AB05-334F-D243-52502E9417D3}" dt="2020-04-27T21:38:45.074" v="328" actId="14100"/>
          <ac:picMkLst>
            <pc:docMk/>
            <pc:sldMk cId="3879542190" sldId="285"/>
            <ac:picMk id="8" creationId="{EE6DD816-D7FD-4AA7-A3BD-B72D91690026}"/>
          </ac:picMkLst>
        </pc:picChg>
      </pc:sldChg>
      <pc:sldChg chg="addSp delSp modSp del">
        <pc:chgData name="Vivian Li" userId="S::xl304@duke.edu::4dd6d593-b468-4929-97be-3668d484e55b" providerId="AD" clId="Web-{9F6D3F23-AB05-334F-D243-52502E9417D3}" dt="2020-04-27T21:09:42.976" v="27"/>
        <pc:sldMkLst>
          <pc:docMk/>
          <pc:sldMk cId="2818751430" sldId="287"/>
        </pc:sldMkLst>
        <pc:picChg chg="add del mod">
          <ac:chgData name="Vivian Li" userId="S::xl304@duke.edu::4dd6d593-b468-4929-97be-3668d484e55b" providerId="AD" clId="Web-{9F6D3F23-AB05-334F-D243-52502E9417D3}" dt="2020-04-27T21:07:19.925" v="8"/>
          <ac:picMkLst>
            <pc:docMk/>
            <pc:sldMk cId="2818751430" sldId="287"/>
            <ac:picMk id="5" creationId="{7E585D6A-C8CD-4DB7-83BC-4C6A2F3B7A64}"/>
          </ac:picMkLst>
        </pc:picChg>
      </pc:sldChg>
      <pc:sldChg chg="del">
        <pc:chgData name="Vivian Li" userId="S::xl304@duke.edu::4dd6d593-b468-4929-97be-3668d484e55b" providerId="AD" clId="Web-{9F6D3F23-AB05-334F-D243-52502E9417D3}" dt="2020-04-27T21:10:27.680" v="38"/>
        <pc:sldMkLst>
          <pc:docMk/>
          <pc:sldMk cId="206177340" sldId="288"/>
        </pc:sldMkLst>
      </pc:sldChg>
      <pc:sldChg chg="del">
        <pc:chgData name="Vivian Li" userId="S::xl304@duke.edu::4dd6d593-b468-4929-97be-3668d484e55b" providerId="AD" clId="Web-{9F6D3F23-AB05-334F-D243-52502E9417D3}" dt="2020-04-27T21:11:25.072" v="56"/>
        <pc:sldMkLst>
          <pc:docMk/>
          <pc:sldMk cId="3190155713" sldId="289"/>
        </pc:sldMkLst>
      </pc:sldChg>
      <pc:sldChg chg="del">
        <pc:chgData name="Vivian Li" userId="S::xl304@duke.edu::4dd6d593-b468-4929-97be-3668d484e55b" providerId="AD" clId="Web-{9F6D3F23-AB05-334F-D243-52502E9417D3}" dt="2020-04-27T21:28:47.836" v="217"/>
        <pc:sldMkLst>
          <pc:docMk/>
          <pc:sldMk cId="1082088850" sldId="290"/>
        </pc:sldMkLst>
      </pc:sldChg>
      <pc:sldChg chg="del">
        <pc:chgData name="Vivian Li" userId="S::xl304@duke.edu::4dd6d593-b468-4929-97be-3668d484e55b" providerId="AD" clId="Web-{9F6D3F23-AB05-334F-D243-52502E9417D3}" dt="2020-04-27T21:10:56.493" v="46"/>
        <pc:sldMkLst>
          <pc:docMk/>
          <pc:sldMk cId="1212816794" sldId="292"/>
        </pc:sldMkLst>
      </pc:sldChg>
      <pc:sldChg chg="del ord">
        <pc:chgData name="Vivian Li" userId="S::xl304@duke.edu::4dd6d593-b468-4929-97be-3668d484e55b" providerId="AD" clId="Web-{9F6D3F23-AB05-334F-D243-52502E9417D3}" dt="2020-04-27T21:30:02.604" v="241"/>
        <pc:sldMkLst>
          <pc:docMk/>
          <pc:sldMk cId="3475410125" sldId="293"/>
        </pc:sldMkLst>
      </pc:sldChg>
      <pc:sldChg chg="del">
        <pc:chgData name="Vivian Li" userId="S::xl304@duke.edu::4dd6d593-b468-4929-97be-3668d484e55b" providerId="AD" clId="Web-{9F6D3F23-AB05-334F-D243-52502E9417D3}" dt="2020-04-27T21:29:45.416" v="235"/>
        <pc:sldMkLst>
          <pc:docMk/>
          <pc:sldMk cId="3273571081" sldId="294"/>
        </pc:sldMkLst>
      </pc:sldChg>
      <pc:sldChg chg="modSp">
        <pc:chgData name="Vivian Li" userId="S::xl304@duke.edu::4dd6d593-b468-4929-97be-3668d484e55b" providerId="AD" clId="Web-{9F6D3F23-AB05-334F-D243-52502E9417D3}" dt="2020-04-27T21:27:10.505" v="197" actId="1076"/>
        <pc:sldMkLst>
          <pc:docMk/>
          <pc:sldMk cId="946694731" sldId="295"/>
        </pc:sldMkLst>
        <pc:spChg chg="mod">
          <ac:chgData name="Vivian Li" userId="S::xl304@duke.edu::4dd6d593-b468-4929-97be-3668d484e55b" providerId="AD" clId="Web-{9F6D3F23-AB05-334F-D243-52502E9417D3}" dt="2020-04-27T21:27:10.505" v="197" actId="1076"/>
          <ac:spMkLst>
            <pc:docMk/>
            <pc:sldMk cId="946694731" sldId="295"/>
            <ac:spMk id="4" creationId="{0394710B-0B9E-41F4-BAAC-197A2AB2FB79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2:00:40.139" v="388" actId="1076"/>
        <pc:sldMkLst>
          <pc:docMk/>
          <pc:sldMk cId="3280714104" sldId="297"/>
        </pc:sldMkLst>
        <pc:spChg chg="mod">
          <ac:chgData name="Vivian Li" userId="S::xl304@duke.edu::4dd6d593-b468-4929-97be-3668d484e55b" providerId="AD" clId="Web-{9F6D3F23-AB05-334F-D243-52502E9417D3}" dt="2020-04-27T22:00:40.139" v="388" actId="1076"/>
          <ac:spMkLst>
            <pc:docMk/>
            <pc:sldMk cId="3280714104" sldId="297"/>
            <ac:spMk id="25" creationId="{00000000-0000-0000-0000-000000000000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6:54.726" v="306"/>
        <pc:sldMkLst>
          <pc:docMk/>
          <pc:sldMk cId="4105758469" sldId="299"/>
        </pc:sldMkLst>
        <pc:spChg chg="mod">
          <ac:chgData name="Vivian Li" userId="S::xl304@duke.edu::4dd6d593-b468-4929-97be-3668d484e55b" providerId="AD" clId="Web-{9F6D3F23-AB05-334F-D243-52502E9417D3}" dt="2020-04-27T21:36:15.631" v="295" actId="20577"/>
          <ac:spMkLst>
            <pc:docMk/>
            <pc:sldMk cId="4105758469" sldId="299"/>
            <ac:spMk id="2" creationId="{0404E741-CAA5-4FC8-B1EC-BBE2B8D1319C}"/>
          </ac:spMkLst>
        </pc:spChg>
        <pc:spChg chg="mod">
          <ac:chgData name="Vivian Li" userId="S::xl304@duke.edu::4dd6d593-b468-4929-97be-3668d484e55b" providerId="AD" clId="Web-{9F6D3F23-AB05-334F-D243-52502E9417D3}" dt="2020-04-27T21:36:05.428" v="284" actId="20577"/>
          <ac:spMkLst>
            <pc:docMk/>
            <pc:sldMk cId="4105758469" sldId="299"/>
            <ac:spMk id="4" creationId="{0394710B-0B9E-41F4-BAAC-197A2AB2FB79}"/>
          </ac:spMkLst>
        </pc:spChg>
        <pc:spChg chg="mod">
          <ac:chgData name="Vivian Li" userId="S::xl304@duke.edu::4dd6d593-b468-4929-97be-3668d484e55b" providerId="AD" clId="Web-{9F6D3F23-AB05-334F-D243-52502E9417D3}" dt="2020-04-27T21:36:51.179" v="305" actId="1076"/>
          <ac:spMkLst>
            <pc:docMk/>
            <pc:sldMk cId="4105758469" sldId="299"/>
            <ac:spMk id="7" creationId="{5BF8C389-CBE2-43BF-9B83-2ECCF2AE0FBC}"/>
          </ac:spMkLst>
        </pc:spChg>
        <pc:graphicFrameChg chg="mod modGraphic">
          <ac:chgData name="Vivian Li" userId="S::xl304@duke.edu::4dd6d593-b468-4929-97be-3668d484e55b" providerId="AD" clId="Web-{9F6D3F23-AB05-334F-D243-52502E9417D3}" dt="2020-04-27T21:36:54.726" v="306"/>
          <ac:graphicFrameMkLst>
            <pc:docMk/>
            <pc:sldMk cId="4105758469" sldId="299"/>
            <ac:graphicFrameMk id="5" creationId="{DE5B1758-BFBF-4CFC-99FE-8C4D184FEF58}"/>
          </ac:graphicFrameMkLst>
        </pc:graphicFrameChg>
      </pc:sldChg>
      <pc:sldChg chg="modSp">
        <pc:chgData name="Vivian Li" userId="S::xl304@duke.edu::4dd6d593-b468-4929-97be-3668d484e55b" providerId="AD" clId="Web-{9F6D3F23-AB05-334F-D243-52502E9417D3}" dt="2020-04-27T21:26:18.707" v="179" actId="20577"/>
        <pc:sldMkLst>
          <pc:docMk/>
          <pc:sldMk cId="417364342" sldId="300"/>
        </pc:sldMkLst>
        <pc:spChg chg="mod">
          <ac:chgData name="Vivian Li" userId="S::xl304@duke.edu::4dd6d593-b468-4929-97be-3668d484e55b" providerId="AD" clId="Web-{9F6D3F23-AB05-334F-D243-52502E9417D3}" dt="2020-04-27T21:26:18.707" v="179" actId="20577"/>
          <ac:spMkLst>
            <pc:docMk/>
            <pc:sldMk cId="417364342" sldId="300"/>
            <ac:spMk id="4" creationId="{0394710B-0B9E-41F4-BAAC-197A2AB2FB79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2:04:35.297" v="565" actId="20577"/>
        <pc:sldMkLst>
          <pc:docMk/>
          <pc:sldMk cId="524452547" sldId="303"/>
        </pc:sldMkLst>
        <pc:spChg chg="mod">
          <ac:chgData name="Vivian Li" userId="S::xl304@duke.edu::4dd6d593-b468-4929-97be-3668d484e55b" providerId="AD" clId="Web-{9F6D3F23-AB05-334F-D243-52502E9417D3}" dt="2020-04-27T22:04:35.297" v="565" actId="20577"/>
          <ac:spMkLst>
            <pc:docMk/>
            <pc:sldMk cId="524452547" sldId="303"/>
            <ac:spMk id="2" creationId="{0404E741-CAA5-4FC8-B1EC-BBE2B8D1319C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23:52.594" v="134" actId="20577"/>
        <pc:sldMkLst>
          <pc:docMk/>
          <pc:sldMk cId="1664539073" sldId="305"/>
        </pc:sldMkLst>
        <pc:spChg chg="mod">
          <ac:chgData name="Vivian Li" userId="S::xl304@duke.edu::4dd6d593-b468-4929-97be-3668d484e55b" providerId="AD" clId="Web-{9F6D3F23-AB05-334F-D243-52502E9417D3}" dt="2020-04-27T21:21:17.058" v="101" actId="20577"/>
          <ac:spMkLst>
            <pc:docMk/>
            <pc:sldMk cId="1664539073" sldId="305"/>
            <ac:spMk id="2" creationId="{F7F8B3B3-2971-45ED-ABA8-2FB6F19471C3}"/>
          </ac:spMkLst>
        </pc:spChg>
        <pc:spChg chg="mod">
          <ac:chgData name="Vivian Li" userId="S::xl304@duke.edu::4dd6d593-b468-4929-97be-3668d484e55b" providerId="AD" clId="Web-{9F6D3F23-AB05-334F-D243-52502E9417D3}" dt="2020-04-27T21:23:52.594" v="134" actId="20577"/>
          <ac:spMkLst>
            <pc:docMk/>
            <pc:sldMk cId="1664539073" sldId="305"/>
            <ac:spMk id="3" creationId="{79863F56-B0F1-48CE-8F30-1F935D9C67B2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58:35.950" v="339" actId="1076"/>
        <pc:sldMkLst>
          <pc:docMk/>
          <pc:sldMk cId="392447056" sldId="306"/>
        </pc:sldMkLst>
        <pc:spChg chg="mod">
          <ac:chgData name="Vivian Li" userId="S::xl304@duke.edu::4dd6d593-b468-4929-97be-3668d484e55b" providerId="AD" clId="Web-{9F6D3F23-AB05-334F-D243-52502E9417D3}" dt="2020-04-27T21:24:01.438" v="137" actId="20577"/>
          <ac:spMkLst>
            <pc:docMk/>
            <pc:sldMk cId="392447056" sldId="306"/>
            <ac:spMk id="2" creationId="{CE495F66-B13E-4C64-9094-5606B8F993F6}"/>
          </ac:spMkLst>
        </pc:spChg>
        <pc:spChg chg="mod">
          <ac:chgData name="Vivian Li" userId="S::xl304@duke.edu::4dd6d593-b468-4929-97be-3668d484e55b" providerId="AD" clId="Web-{9F6D3F23-AB05-334F-D243-52502E9417D3}" dt="2020-04-27T21:58:35.950" v="339" actId="1076"/>
          <ac:spMkLst>
            <pc:docMk/>
            <pc:sldMk cId="392447056" sldId="306"/>
            <ac:spMk id="3" creationId="{5CB3E3DD-9358-480F-B2B0-EA1DE67BA2CF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22:08.950" v="116" actId="1076"/>
        <pc:sldMkLst>
          <pc:docMk/>
          <pc:sldMk cId="732944667" sldId="307"/>
        </pc:sldMkLst>
        <pc:spChg chg="mod">
          <ac:chgData name="Vivian Li" userId="S::xl304@duke.edu::4dd6d593-b468-4929-97be-3668d484e55b" providerId="AD" clId="Web-{9F6D3F23-AB05-334F-D243-52502E9417D3}" dt="2020-04-27T21:22:08.950" v="116" actId="1076"/>
          <ac:spMkLst>
            <pc:docMk/>
            <pc:sldMk cId="732944667" sldId="307"/>
            <ac:spMk id="2" creationId="{DEDB3E29-C426-4632-825D-DD6C2973A716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2:58.406" v="243" actId="1076"/>
        <pc:sldMkLst>
          <pc:docMk/>
          <pc:sldMk cId="2012971199" sldId="308"/>
        </pc:sldMkLst>
        <pc:spChg chg="mod">
          <ac:chgData name="Vivian Li" userId="S::xl304@duke.edu::4dd6d593-b468-4929-97be-3668d484e55b" providerId="AD" clId="Web-{9F6D3F23-AB05-334F-D243-52502E9417D3}" dt="2020-04-27T21:24:20.266" v="145" actId="20577"/>
          <ac:spMkLst>
            <pc:docMk/>
            <pc:sldMk cId="2012971199" sldId="308"/>
            <ac:spMk id="2" creationId="{FE1B2AED-B00A-4DB3-B0AC-EE0C27E5D5CD}"/>
          </ac:spMkLst>
        </pc:spChg>
        <pc:picChg chg="mod">
          <ac:chgData name="Vivian Li" userId="S::xl304@duke.edu::4dd6d593-b468-4929-97be-3668d484e55b" providerId="AD" clId="Web-{9F6D3F23-AB05-334F-D243-52502E9417D3}" dt="2020-04-27T21:32:58.406" v="243" actId="1076"/>
          <ac:picMkLst>
            <pc:docMk/>
            <pc:sldMk cId="2012971199" sldId="308"/>
            <ac:picMk id="4" creationId="{E625FA77-7819-4C57-817B-B8DF14029F8C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33:15.469" v="248" actId="1076"/>
        <pc:sldMkLst>
          <pc:docMk/>
          <pc:sldMk cId="820903663" sldId="309"/>
        </pc:sldMkLst>
        <pc:spChg chg="mod">
          <ac:chgData name="Vivian Li" userId="S::xl304@duke.edu::4dd6d593-b468-4929-97be-3668d484e55b" providerId="AD" clId="Web-{9F6D3F23-AB05-334F-D243-52502E9417D3}" dt="2020-04-27T21:24:31.095" v="147" actId="20577"/>
          <ac:spMkLst>
            <pc:docMk/>
            <pc:sldMk cId="820903663" sldId="309"/>
            <ac:spMk id="2" creationId="{A67163F1-3C30-4307-954A-C4A675B1405E}"/>
          </ac:spMkLst>
        </pc:spChg>
        <pc:picChg chg="mod">
          <ac:chgData name="Vivian Li" userId="S::xl304@duke.edu::4dd6d593-b468-4929-97be-3668d484e55b" providerId="AD" clId="Web-{9F6D3F23-AB05-334F-D243-52502E9417D3}" dt="2020-04-27T21:33:03.468" v="244" actId="14100"/>
          <ac:picMkLst>
            <pc:docMk/>
            <pc:sldMk cId="820903663" sldId="309"/>
            <ac:picMk id="4" creationId="{8E5838D7-7811-4715-ADD8-6C929363B81F}"/>
          </ac:picMkLst>
        </pc:picChg>
        <pc:picChg chg="mod">
          <ac:chgData name="Vivian Li" userId="S::xl304@duke.edu::4dd6d593-b468-4929-97be-3668d484e55b" providerId="AD" clId="Web-{9F6D3F23-AB05-334F-D243-52502E9417D3}" dt="2020-04-27T21:33:15.469" v="248" actId="1076"/>
          <ac:picMkLst>
            <pc:docMk/>
            <pc:sldMk cId="820903663" sldId="309"/>
            <ac:picMk id="6" creationId="{C67FEF0E-D7AD-4C1A-833D-8BB6F21C7ADB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58:48.497" v="340" actId="1076"/>
        <pc:sldMkLst>
          <pc:docMk/>
          <pc:sldMk cId="3833206316" sldId="310"/>
        </pc:sldMkLst>
        <pc:spChg chg="mod">
          <ac:chgData name="Vivian Li" userId="S::xl304@duke.edu::4dd6d593-b468-4929-97be-3668d484e55b" providerId="AD" clId="Web-{9F6D3F23-AB05-334F-D243-52502E9417D3}" dt="2020-04-27T21:24:40.392" v="150" actId="20577"/>
          <ac:spMkLst>
            <pc:docMk/>
            <pc:sldMk cId="3833206316" sldId="310"/>
            <ac:spMk id="2" creationId="{7114477C-32B8-439B-A74A-3CBF79642DFC}"/>
          </ac:spMkLst>
        </pc:spChg>
        <pc:spChg chg="mod">
          <ac:chgData name="Vivian Li" userId="S::xl304@duke.edu::4dd6d593-b468-4929-97be-3668d484e55b" providerId="AD" clId="Web-{9F6D3F23-AB05-334F-D243-52502E9417D3}" dt="2020-04-27T21:58:48.497" v="340" actId="1076"/>
          <ac:spMkLst>
            <pc:docMk/>
            <pc:sldMk cId="3833206316" sldId="310"/>
            <ac:spMk id="3" creationId="{A4637114-6F2A-4D08-99D1-7CA3154798B2}"/>
          </ac:spMkLst>
        </pc:spChg>
        <pc:picChg chg="mod">
          <ac:chgData name="Vivian Li" userId="S::xl304@duke.edu::4dd6d593-b468-4929-97be-3668d484e55b" providerId="AD" clId="Web-{9F6D3F23-AB05-334F-D243-52502E9417D3}" dt="2020-04-27T21:33:30.985" v="250" actId="1076"/>
          <ac:picMkLst>
            <pc:docMk/>
            <pc:sldMk cId="3833206316" sldId="310"/>
            <ac:picMk id="4" creationId="{8D9275B7-CEEC-4F75-89AC-8D3988C35E62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33:45.094" v="257" actId="14100"/>
        <pc:sldMkLst>
          <pc:docMk/>
          <pc:sldMk cId="3994802280" sldId="311"/>
        </pc:sldMkLst>
        <pc:spChg chg="mod">
          <ac:chgData name="Vivian Li" userId="S::xl304@duke.edu::4dd6d593-b468-4929-97be-3668d484e55b" providerId="AD" clId="Web-{9F6D3F23-AB05-334F-D243-52502E9417D3}" dt="2020-04-27T21:24:49.048" v="153" actId="20577"/>
          <ac:spMkLst>
            <pc:docMk/>
            <pc:sldMk cId="3994802280" sldId="311"/>
            <ac:spMk id="2" creationId="{BF72AF8A-7467-4EDB-BFB6-EBE032D8C73B}"/>
          </ac:spMkLst>
        </pc:spChg>
        <pc:spChg chg="mod">
          <ac:chgData name="Vivian Li" userId="S::xl304@duke.edu::4dd6d593-b468-4929-97be-3668d484e55b" providerId="AD" clId="Web-{9F6D3F23-AB05-334F-D243-52502E9417D3}" dt="2020-04-27T21:33:42.360" v="255" actId="20577"/>
          <ac:spMkLst>
            <pc:docMk/>
            <pc:sldMk cId="3994802280" sldId="311"/>
            <ac:spMk id="3" creationId="{DB86C854-485F-4767-912F-277C34635502}"/>
          </ac:spMkLst>
        </pc:spChg>
        <pc:picChg chg="mod">
          <ac:chgData name="Vivian Li" userId="S::xl304@duke.edu::4dd6d593-b468-4929-97be-3668d484e55b" providerId="AD" clId="Web-{9F6D3F23-AB05-334F-D243-52502E9417D3}" dt="2020-04-27T21:33:45.094" v="257" actId="14100"/>
          <ac:picMkLst>
            <pc:docMk/>
            <pc:sldMk cId="3994802280" sldId="311"/>
            <ac:picMk id="5" creationId="{F7346A29-3692-E54F-9880-3956712CCAA6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59:03.857" v="353" actId="20577"/>
        <pc:sldMkLst>
          <pc:docMk/>
          <pc:sldMk cId="2552526434" sldId="312"/>
        </pc:sldMkLst>
        <pc:spChg chg="mod">
          <ac:chgData name="Vivian Li" userId="S::xl304@duke.edu::4dd6d593-b468-4929-97be-3668d484e55b" providerId="AD" clId="Web-{9F6D3F23-AB05-334F-D243-52502E9417D3}" dt="2020-04-27T21:24:57.736" v="158" actId="20577"/>
          <ac:spMkLst>
            <pc:docMk/>
            <pc:sldMk cId="2552526434" sldId="312"/>
            <ac:spMk id="2" creationId="{76FCD9FA-3FA9-44E6-A88D-2C3F78A5922D}"/>
          </ac:spMkLst>
        </pc:spChg>
        <pc:spChg chg="mod">
          <ac:chgData name="Vivian Li" userId="S::xl304@duke.edu::4dd6d593-b468-4929-97be-3668d484e55b" providerId="AD" clId="Web-{9F6D3F23-AB05-334F-D243-52502E9417D3}" dt="2020-04-27T21:59:03.857" v="353" actId="20577"/>
          <ac:spMkLst>
            <pc:docMk/>
            <pc:sldMk cId="2552526434" sldId="312"/>
            <ac:spMk id="3" creationId="{CBBE31D0-EC69-40FE-893D-ABE4E4F64E03}"/>
          </ac:spMkLst>
        </pc:spChg>
      </pc:sldChg>
      <pc:sldChg chg="addSp modSp mod setBg">
        <pc:chgData name="Vivian Li" userId="S::xl304@duke.edu::4dd6d593-b468-4929-97be-3668d484e55b" providerId="AD" clId="Web-{9F6D3F23-AB05-334F-D243-52502E9417D3}" dt="2020-04-27T21:59:23.294" v="356" actId="1076"/>
        <pc:sldMkLst>
          <pc:docMk/>
          <pc:sldMk cId="2101784372" sldId="313"/>
        </pc:sldMkLst>
        <pc:spChg chg="mod">
          <ac:chgData name="Vivian Li" userId="S::xl304@duke.edu::4dd6d593-b468-4929-97be-3668d484e55b" providerId="AD" clId="Web-{9F6D3F23-AB05-334F-D243-52502E9417D3}" dt="2020-04-27T21:34:07.142" v="258"/>
          <ac:spMkLst>
            <pc:docMk/>
            <pc:sldMk cId="2101784372" sldId="313"/>
            <ac:spMk id="2" creationId="{42388411-C837-4CBE-9DC0-37648EF05750}"/>
          </ac:spMkLst>
        </pc:spChg>
        <pc:spChg chg="mod">
          <ac:chgData name="Vivian Li" userId="S::xl304@duke.edu::4dd6d593-b468-4929-97be-3668d484e55b" providerId="AD" clId="Web-{9F6D3F23-AB05-334F-D243-52502E9417D3}" dt="2020-04-27T21:59:23.294" v="356" actId="1076"/>
          <ac:spMkLst>
            <pc:docMk/>
            <pc:sldMk cId="2101784372" sldId="313"/>
            <ac:spMk id="3" creationId="{24E97231-4EE7-433D-B880-39BE0F3CDBBC}"/>
          </ac:spMkLst>
        </pc:spChg>
        <pc:spChg chg="mod">
          <ac:chgData name="Vivian Li" userId="S::xl304@duke.edu::4dd6d593-b468-4929-97be-3668d484e55b" providerId="AD" clId="Web-{9F6D3F23-AB05-334F-D243-52502E9417D3}" dt="2020-04-27T21:35:02.425" v="266" actId="1076"/>
          <ac:spMkLst>
            <pc:docMk/>
            <pc:sldMk cId="2101784372" sldId="313"/>
            <ac:spMk id="5" creationId="{CC7FD9DA-BEE9-ED4F-A3D0-5DE252DF209E}"/>
          </ac:spMkLst>
        </pc:spChg>
        <pc:spChg chg="add">
          <ac:chgData name="Vivian Li" userId="S::xl304@duke.edu::4dd6d593-b468-4929-97be-3668d484e55b" providerId="AD" clId="Web-{9F6D3F23-AB05-334F-D243-52502E9417D3}" dt="2020-04-27T21:34:07.142" v="258"/>
          <ac:spMkLst>
            <pc:docMk/>
            <pc:sldMk cId="2101784372" sldId="313"/>
            <ac:spMk id="10" creationId="{73DE2CFE-42F2-48F0-8706-5264E012B10C}"/>
          </ac:spMkLst>
        </pc:spChg>
        <pc:picChg chg="mod">
          <ac:chgData name="Vivian Li" userId="S::xl304@duke.edu::4dd6d593-b468-4929-97be-3668d484e55b" providerId="AD" clId="Web-{9F6D3F23-AB05-334F-D243-52502E9417D3}" dt="2020-04-27T21:34:56.596" v="265" actId="1076"/>
          <ac:picMkLst>
            <pc:docMk/>
            <pc:sldMk cId="2101784372" sldId="313"/>
            <ac:picMk id="4" creationId="{31607CC9-ABDD-4F66-934E-2241B455F7FE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59:34.233" v="365" actId="20577"/>
        <pc:sldMkLst>
          <pc:docMk/>
          <pc:sldMk cId="2755022268" sldId="314"/>
        </pc:sldMkLst>
        <pc:spChg chg="mod">
          <ac:chgData name="Vivian Li" userId="S::xl304@duke.edu::4dd6d593-b468-4929-97be-3668d484e55b" providerId="AD" clId="Web-{9F6D3F23-AB05-334F-D243-52502E9417D3}" dt="2020-04-27T21:25:10.565" v="160" actId="20577"/>
          <ac:spMkLst>
            <pc:docMk/>
            <pc:sldMk cId="2755022268" sldId="314"/>
            <ac:spMk id="2" creationId="{5FCEC487-1662-4A76-8E0D-4EA034E1EF55}"/>
          </ac:spMkLst>
        </pc:spChg>
        <pc:spChg chg="mod">
          <ac:chgData name="Vivian Li" userId="S::xl304@duke.edu::4dd6d593-b468-4929-97be-3668d484e55b" providerId="AD" clId="Web-{9F6D3F23-AB05-334F-D243-52502E9417D3}" dt="2020-04-27T21:59:34.233" v="365" actId="20577"/>
          <ac:spMkLst>
            <pc:docMk/>
            <pc:sldMk cId="2755022268" sldId="314"/>
            <ac:spMk id="3" creationId="{C3006E85-7211-467B-A285-B15F9D363E29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7:44.227" v="321" actId="1076"/>
        <pc:sldMkLst>
          <pc:docMk/>
          <pc:sldMk cId="2372361508" sldId="319"/>
        </pc:sldMkLst>
        <pc:spChg chg="mod">
          <ac:chgData name="Vivian Li" userId="S::xl304@duke.edu::4dd6d593-b468-4929-97be-3668d484e55b" providerId="AD" clId="Web-{9F6D3F23-AB05-334F-D243-52502E9417D3}" dt="2020-04-27T21:37:35.086" v="318" actId="1076"/>
          <ac:spMkLst>
            <pc:docMk/>
            <pc:sldMk cId="2372361508" sldId="319"/>
            <ac:spMk id="3" creationId="{49226F53-18B4-412A-9C10-70687E5FA58E}"/>
          </ac:spMkLst>
        </pc:spChg>
        <pc:picChg chg="mod">
          <ac:chgData name="Vivian Li" userId="S::xl304@duke.edu::4dd6d593-b468-4929-97be-3668d484e55b" providerId="AD" clId="Web-{9F6D3F23-AB05-334F-D243-52502E9417D3}" dt="2020-04-27T21:37:44.227" v="321" actId="1076"/>
          <ac:picMkLst>
            <pc:docMk/>
            <pc:sldMk cId="2372361508" sldId="319"/>
            <ac:picMk id="6" creationId="{A62F2F18-45FC-4956-968A-C892EF321ED2}"/>
          </ac:picMkLst>
        </pc:picChg>
      </pc:sldChg>
      <pc:sldChg chg="modSp">
        <pc:chgData name="Vivian Li" userId="S::xl304@duke.edu::4dd6d593-b468-4929-97be-3668d484e55b" providerId="AD" clId="Web-{9F6D3F23-AB05-334F-D243-52502E9417D3}" dt="2020-04-27T21:26:54.661" v="193" actId="14100"/>
        <pc:sldMkLst>
          <pc:docMk/>
          <pc:sldMk cId="312534416" sldId="320"/>
        </pc:sldMkLst>
        <pc:spChg chg="mod">
          <ac:chgData name="Vivian Li" userId="S::xl304@duke.edu::4dd6d593-b468-4929-97be-3668d484e55b" providerId="AD" clId="Web-{9F6D3F23-AB05-334F-D243-52502E9417D3}" dt="2020-04-27T21:26:54.661" v="193" actId="14100"/>
          <ac:spMkLst>
            <pc:docMk/>
            <pc:sldMk cId="312534416" sldId="320"/>
            <ac:spMk id="2" creationId="{6C6FD81F-DF6E-4F77-BBFC-F0F01750F84A}"/>
          </ac:spMkLst>
        </pc:spChg>
        <pc:spChg chg="mod">
          <ac:chgData name="Vivian Li" userId="S::xl304@duke.edu::4dd6d593-b468-4929-97be-3668d484e55b" providerId="AD" clId="Web-{9F6D3F23-AB05-334F-D243-52502E9417D3}" dt="2020-04-27T21:26:49.364" v="190" actId="20577"/>
          <ac:spMkLst>
            <pc:docMk/>
            <pc:sldMk cId="312534416" sldId="320"/>
            <ac:spMk id="3" creationId="{181F47E6-001C-4C73-A71C-8554696A39C9}"/>
          </ac:spMkLst>
        </pc:spChg>
      </pc:sldChg>
      <pc:sldChg chg="delSp modSp">
        <pc:chgData name="Vivian Li" userId="S::xl304@duke.edu::4dd6d593-b468-4929-97be-3668d484e55b" providerId="AD" clId="Web-{9F6D3F23-AB05-334F-D243-52502E9417D3}" dt="2020-04-27T22:04:17.125" v="561"/>
        <pc:sldMkLst>
          <pc:docMk/>
          <pc:sldMk cId="1249665129" sldId="321"/>
        </pc:sldMkLst>
        <pc:spChg chg="mod">
          <ac:chgData name="Vivian Li" userId="S::xl304@duke.edu::4dd6d593-b468-4929-97be-3668d484e55b" providerId="AD" clId="Web-{9F6D3F23-AB05-334F-D243-52502E9417D3}" dt="2020-04-27T22:04:07.687" v="558" actId="20577"/>
          <ac:spMkLst>
            <pc:docMk/>
            <pc:sldMk cId="1249665129" sldId="321"/>
            <ac:spMk id="2" creationId="{0404E741-CAA5-4FC8-B1EC-BBE2B8D1319C}"/>
          </ac:spMkLst>
        </pc:spChg>
        <pc:spChg chg="del">
          <ac:chgData name="Vivian Li" userId="S::xl304@duke.edu::4dd6d593-b468-4929-97be-3668d484e55b" providerId="AD" clId="Web-{9F6D3F23-AB05-334F-D243-52502E9417D3}" dt="2020-04-27T22:04:17.125" v="561"/>
          <ac:spMkLst>
            <pc:docMk/>
            <pc:sldMk cId="1249665129" sldId="321"/>
            <ac:spMk id="3" creationId="{049254D9-366C-4894-8DE1-40EC0F235F46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8:01.618" v="324" actId="20577"/>
        <pc:sldMkLst>
          <pc:docMk/>
          <pc:sldMk cId="1156286438" sldId="322"/>
        </pc:sldMkLst>
        <pc:spChg chg="mod">
          <ac:chgData name="Vivian Li" userId="S::xl304@duke.edu::4dd6d593-b468-4929-97be-3668d484e55b" providerId="AD" clId="Web-{9F6D3F23-AB05-334F-D243-52502E9417D3}" dt="2020-04-27T21:26:36.755" v="184" actId="20577"/>
          <ac:spMkLst>
            <pc:docMk/>
            <pc:sldMk cId="1156286438" sldId="322"/>
            <ac:spMk id="2" creationId="{AA5371FF-6B7E-4D12-A7EA-40C1610C0F8E}"/>
          </ac:spMkLst>
        </pc:spChg>
        <pc:spChg chg="mod">
          <ac:chgData name="Vivian Li" userId="S::xl304@duke.edu::4dd6d593-b468-4929-97be-3668d484e55b" providerId="AD" clId="Web-{9F6D3F23-AB05-334F-D243-52502E9417D3}" dt="2020-04-27T21:38:01.618" v="324" actId="20577"/>
          <ac:spMkLst>
            <pc:docMk/>
            <pc:sldMk cId="1156286438" sldId="322"/>
            <ac:spMk id="6" creationId="{EA612BF2-FA86-42E6-A52D-18FC76AFDA20}"/>
          </ac:spMkLst>
        </pc:spChg>
      </pc:sldChg>
      <pc:sldChg chg="delSp modSp">
        <pc:chgData name="Vivian Li" userId="S::xl304@duke.edu::4dd6d593-b468-4929-97be-3668d484e55b" providerId="AD" clId="Web-{9F6D3F23-AB05-334F-D243-52502E9417D3}" dt="2020-04-27T22:02:31.358" v="446" actId="14100"/>
        <pc:sldMkLst>
          <pc:docMk/>
          <pc:sldMk cId="2882993618" sldId="323"/>
        </pc:sldMkLst>
        <pc:spChg chg="mod">
          <ac:chgData name="Vivian Li" userId="S::xl304@duke.edu::4dd6d593-b468-4929-97be-3668d484e55b" providerId="AD" clId="Web-{9F6D3F23-AB05-334F-D243-52502E9417D3}" dt="2020-04-27T22:01:38.873" v="433" actId="20577"/>
          <ac:spMkLst>
            <pc:docMk/>
            <pc:sldMk cId="2882993618" sldId="323"/>
            <ac:spMk id="2" creationId="{8B5D25FF-0EC2-40C5-8BA7-6F1714109097}"/>
          </ac:spMkLst>
        </pc:spChg>
        <pc:spChg chg="del mod">
          <ac:chgData name="Vivian Li" userId="S::xl304@duke.edu::4dd6d593-b468-4929-97be-3668d484e55b" providerId="AD" clId="Web-{9F6D3F23-AB05-334F-D243-52502E9417D3}" dt="2020-04-27T22:01:45.905" v="436"/>
          <ac:spMkLst>
            <pc:docMk/>
            <pc:sldMk cId="2882993618" sldId="323"/>
            <ac:spMk id="8" creationId="{90B6F698-D04C-1345-986B-B8DD8558A5BE}"/>
          </ac:spMkLst>
        </pc:spChg>
        <pc:picChg chg="mod">
          <ac:chgData name="Vivian Li" userId="S::xl304@duke.edu::4dd6d593-b468-4929-97be-3668d484e55b" providerId="AD" clId="Web-{9F6D3F23-AB05-334F-D243-52502E9417D3}" dt="2020-04-27T22:02:31.358" v="446" actId="14100"/>
          <ac:picMkLst>
            <pc:docMk/>
            <pc:sldMk cId="2882993618" sldId="323"/>
            <ac:picMk id="5" creationId="{C2900DFC-437E-4847-9711-5458D6BE52BF}"/>
          </ac:picMkLst>
        </pc:picChg>
        <pc:picChg chg="mod">
          <ac:chgData name="Vivian Li" userId="S::xl304@duke.edu::4dd6d593-b468-4929-97be-3668d484e55b" providerId="AD" clId="Web-{9F6D3F23-AB05-334F-D243-52502E9417D3}" dt="2020-04-27T22:02:25.624" v="445" actId="1076"/>
          <ac:picMkLst>
            <pc:docMk/>
            <pc:sldMk cId="2882993618" sldId="323"/>
            <ac:picMk id="7" creationId="{1AEA0AD4-1258-B743-8A3F-93E4F9708849}"/>
          </ac:picMkLst>
        </pc:picChg>
      </pc:sldChg>
      <pc:sldChg chg="delSp modSp">
        <pc:chgData name="Vivian Li" userId="S::xl304@duke.edu::4dd6d593-b468-4929-97be-3668d484e55b" providerId="AD" clId="Web-{9F6D3F23-AB05-334F-D243-52502E9417D3}" dt="2020-04-27T22:03:33.937" v="512"/>
        <pc:sldMkLst>
          <pc:docMk/>
          <pc:sldMk cId="441026237" sldId="324"/>
        </pc:sldMkLst>
        <pc:spChg chg="mod">
          <ac:chgData name="Vivian Li" userId="S::xl304@duke.edu::4dd6d593-b468-4929-97be-3668d484e55b" providerId="AD" clId="Web-{9F6D3F23-AB05-334F-D243-52502E9417D3}" dt="2020-04-27T22:03:27.218" v="509" actId="20577"/>
          <ac:spMkLst>
            <pc:docMk/>
            <pc:sldMk cId="441026237" sldId="324"/>
            <ac:spMk id="2" creationId="{0404E741-CAA5-4FC8-B1EC-BBE2B8D1319C}"/>
          </ac:spMkLst>
        </pc:spChg>
        <pc:spChg chg="del">
          <ac:chgData name="Vivian Li" userId="S::xl304@duke.edu::4dd6d593-b468-4929-97be-3668d484e55b" providerId="AD" clId="Web-{9F6D3F23-AB05-334F-D243-52502E9417D3}" dt="2020-04-27T22:03:33.937" v="512"/>
          <ac:spMkLst>
            <pc:docMk/>
            <pc:sldMk cId="441026237" sldId="324"/>
            <ac:spMk id="8" creationId="{F9255AC5-8B0B-4AE7-9B27-E6B56AD9B607}"/>
          </ac:spMkLst>
        </pc:spChg>
      </pc:sldChg>
      <pc:sldChg chg="modSp">
        <pc:chgData name="Vivian Li" userId="S::xl304@duke.edu::4dd6d593-b468-4929-97be-3668d484e55b" providerId="AD" clId="Web-{9F6D3F23-AB05-334F-D243-52502E9417D3}" dt="2020-04-27T21:35:14.848" v="269" actId="20577"/>
        <pc:sldMkLst>
          <pc:docMk/>
          <pc:sldMk cId="3132665405" sldId="325"/>
        </pc:sldMkLst>
        <pc:spChg chg="mod">
          <ac:chgData name="Vivian Li" userId="S::xl304@duke.edu::4dd6d593-b468-4929-97be-3668d484e55b" providerId="AD" clId="Web-{9F6D3F23-AB05-334F-D243-52502E9417D3}" dt="2020-04-27T21:25:36.425" v="166" actId="20577"/>
          <ac:spMkLst>
            <pc:docMk/>
            <pc:sldMk cId="3132665405" sldId="325"/>
            <ac:spMk id="2" creationId="{33D4230E-AF87-4660-953B-8416929B4F1B}"/>
          </ac:spMkLst>
        </pc:spChg>
        <pc:spChg chg="mod">
          <ac:chgData name="Vivian Li" userId="S::xl304@duke.edu::4dd6d593-b468-4929-97be-3668d484e55b" providerId="AD" clId="Web-{9F6D3F23-AB05-334F-D243-52502E9417D3}" dt="2020-04-27T21:35:14.848" v="269" actId="20577"/>
          <ac:spMkLst>
            <pc:docMk/>
            <pc:sldMk cId="3132665405" sldId="325"/>
            <ac:spMk id="3" creationId="{9A20114F-A440-461F-9287-42FE347E392C}"/>
          </ac:spMkLst>
        </pc:spChg>
        <pc:spChg chg="mod">
          <ac:chgData name="Vivian Li" userId="S::xl304@duke.edu::4dd6d593-b468-4929-97be-3668d484e55b" providerId="AD" clId="Web-{9F6D3F23-AB05-334F-D243-52502E9417D3}" dt="2020-04-27T21:25:25.659" v="163" actId="20577"/>
          <ac:spMkLst>
            <pc:docMk/>
            <pc:sldMk cId="3132665405" sldId="325"/>
            <ac:spMk id="5" creationId="{00000000-0000-0000-0000-000000000000}"/>
          </ac:spMkLst>
        </pc:spChg>
      </pc:sldChg>
      <pc:sldChg chg="addSp delSp modSp new mod setBg">
        <pc:chgData name="Vivian Li" userId="S::xl304@duke.edu::4dd6d593-b468-4929-97be-3668d484e55b" providerId="AD" clId="Web-{9F6D3F23-AB05-334F-D243-52502E9417D3}" dt="2020-04-27T21:09:45.929" v="28"/>
        <pc:sldMkLst>
          <pc:docMk/>
          <pc:sldMk cId="3874708951" sldId="326"/>
        </pc:sldMkLst>
        <pc:spChg chg="mod">
          <ac:chgData name="Vivian Li" userId="S::xl304@duke.edu::4dd6d593-b468-4929-97be-3668d484e55b" providerId="AD" clId="Web-{9F6D3F23-AB05-334F-D243-52502E9417D3}" dt="2020-04-27T21:09:35.538" v="19" actId="20577"/>
          <ac:spMkLst>
            <pc:docMk/>
            <pc:sldMk cId="3874708951" sldId="326"/>
            <ac:spMk id="2" creationId="{BA64FF87-CEC7-4A36-A9D1-1086F7FEAC5C}"/>
          </ac:spMkLst>
        </pc:spChg>
        <pc:spChg chg="del mod">
          <ac:chgData name="Vivian Li" userId="S::xl304@duke.edu::4dd6d593-b468-4929-97be-3668d484e55b" providerId="AD" clId="Web-{9F6D3F23-AB05-334F-D243-52502E9417D3}" dt="2020-04-27T21:09:45.929" v="28"/>
          <ac:spMkLst>
            <pc:docMk/>
            <pc:sldMk cId="3874708951" sldId="326"/>
            <ac:spMk id="3" creationId="{3D0910E4-368B-469B-ADB8-451E3FC2B71D}"/>
          </ac:spMkLst>
        </pc:spChg>
        <pc:spChg chg="add">
          <ac:chgData name="Vivian Li" userId="S::xl304@duke.edu::4dd6d593-b468-4929-97be-3668d484e55b" providerId="AD" clId="Web-{9F6D3F23-AB05-334F-D243-52502E9417D3}" dt="2020-04-27T21:09:08.850" v="15"/>
          <ac:spMkLst>
            <pc:docMk/>
            <pc:sldMk cId="3874708951" sldId="326"/>
            <ac:spMk id="8" creationId="{3B854194-185D-494D-905C-7C7CB2E30F6E}"/>
          </ac:spMkLst>
        </pc:spChg>
        <pc:spChg chg="add">
          <ac:chgData name="Vivian Li" userId="S::xl304@duke.edu::4dd6d593-b468-4929-97be-3668d484e55b" providerId="AD" clId="Web-{9F6D3F23-AB05-334F-D243-52502E9417D3}" dt="2020-04-27T21:09:08.850" v="15"/>
          <ac:spMkLst>
            <pc:docMk/>
            <pc:sldMk cId="3874708951" sldId="326"/>
            <ac:spMk id="10" creationId="{B4F5FA0D-0104-4987-8241-EFF7C85B88DE}"/>
          </ac:spMkLst>
        </pc:spChg>
        <pc:picChg chg="add">
          <ac:chgData name="Vivian Li" userId="S::xl304@duke.edu::4dd6d593-b468-4929-97be-3668d484e55b" providerId="AD" clId="Web-{9F6D3F23-AB05-334F-D243-52502E9417D3}" dt="2020-04-27T21:09:08.850" v="15"/>
          <ac:picMkLst>
            <pc:docMk/>
            <pc:sldMk cId="3874708951" sldId="326"/>
            <ac:picMk id="12" creationId="{2897127E-6CEF-446C-BE87-93B7C46E49D1}"/>
          </ac:picMkLst>
        </pc:picChg>
      </pc:sldChg>
      <pc:sldChg chg="modSp add ord replId">
        <pc:chgData name="Vivian Li" userId="S::xl304@duke.edu::4dd6d593-b468-4929-97be-3668d484e55b" providerId="AD" clId="Web-{9F6D3F23-AB05-334F-D243-52502E9417D3}" dt="2020-04-27T21:10:24.102" v="35" actId="20577"/>
        <pc:sldMkLst>
          <pc:docMk/>
          <pc:sldMk cId="3993874289" sldId="327"/>
        </pc:sldMkLst>
        <pc:spChg chg="mod">
          <ac:chgData name="Vivian Li" userId="S::xl304@duke.edu::4dd6d593-b468-4929-97be-3668d484e55b" providerId="AD" clId="Web-{9F6D3F23-AB05-334F-D243-52502E9417D3}" dt="2020-04-27T21:10:24.102" v="35" actId="20577"/>
          <ac:spMkLst>
            <pc:docMk/>
            <pc:sldMk cId="3993874289" sldId="327"/>
            <ac:spMk id="2" creationId="{BA64FF87-CEC7-4A36-A9D1-1086F7FEAC5C}"/>
          </ac:spMkLst>
        </pc:spChg>
      </pc:sldChg>
      <pc:sldChg chg="modSp add ord replId">
        <pc:chgData name="Vivian Li" userId="S::xl304@duke.edu::4dd6d593-b468-4929-97be-3668d484e55b" providerId="AD" clId="Web-{9F6D3F23-AB05-334F-D243-52502E9417D3}" dt="2020-04-27T21:10:53.806" v="43" actId="20577"/>
        <pc:sldMkLst>
          <pc:docMk/>
          <pc:sldMk cId="137044699" sldId="328"/>
        </pc:sldMkLst>
        <pc:spChg chg="mod">
          <ac:chgData name="Vivian Li" userId="S::xl304@duke.edu::4dd6d593-b468-4929-97be-3668d484e55b" providerId="AD" clId="Web-{9F6D3F23-AB05-334F-D243-52502E9417D3}" dt="2020-04-27T21:10:53.806" v="43" actId="20577"/>
          <ac:spMkLst>
            <pc:docMk/>
            <pc:sldMk cId="137044699" sldId="328"/>
            <ac:spMk id="2" creationId="{BA64FF87-CEC7-4A36-A9D1-1086F7FEAC5C}"/>
          </ac:spMkLst>
        </pc:spChg>
      </pc:sldChg>
      <pc:sldChg chg="modSp add ord replId">
        <pc:chgData name="Vivian Li" userId="S::xl304@duke.edu::4dd6d593-b468-4929-97be-3668d484e55b" providerId="AD" clId="Web-{9F6D3F23-AB05-334F-D243-52502E9417D3}" dt="2020-04-27T21:17:26.708" v="75" actId="20577"/>
        <pc:sldMkLst>
          <pc:docMk/>
          <pc:sldMk cId="3277083201" sldId="329"/>
        </pc:sldMkLst>
        <pc:spChg chg="mod">
          <ac:chgData name="Vivian Li" userId="S::xl304@duke.edu::4dd6d593-b468-4929-97be-3668d484e55b" providerId="AD" clId="Web-{9F6D3F23-AB05-334F-D243-52502E9417D3}" dt="2020-04-27T21:17:26.708" v="75" actId="20577"/>
          <ac:spMkLst>
            <pc:docMk/>
            <pc:sldMk cId="3277083201" sldId="329"/>
            <ac:spMk id="2" creationId="{BA64FF87-CEC7-4A36-A9D1-1086F7FEAC5C}"/>
          </ac:spMkLst>
        </pc:spChg>
      </pc:sldChg>
      <pc:sldChg chg="modSp add ord replId">
        <pc:chgData name="Vivian Li" userId="S::xl304@duke.edu::4dd6d593-b468-4929-97be-3668d484e55b" providerId="AD" clId="Web-{9F6D3F23-AB05-334F-D243-52502E9417D3}" dt="2020-04-27T21:30:00.260" v="238" actId="20577"/>
        <pc:sldMkLst>
          <pc:docMk/>
          <pc:sldMk cId="2015253414" sldId="330"/>
        </pc:sldMkLst>
        <pc:spChg chg="mod">
          <ac:chgData name="Vivian Li" userId="S::xl304@duke.edu::4dd6d593-b468-4929-97be-3668d484e55b" providerId="AD" clId="Web-{9F6D3F23-AB05-334F-D243-52502E9417D3}" dt="2020-04-27T21:30:00.260" v="238" actId="20577"/>
          <ac:spMkLst>
            <pc:docMk/>
            <pc:sldMk cId="2015253414" sldId="330"/>
            <ac:spMk id="2" creationId="{BA64FF87-CEC7-4A36-A9D1-1086F7FEAC5C}"/>
          </ac:spMkLst>
        </pc:spChg>
      </pc:sldChg>
      <pc:sldChg chg="addSp modSp add ord replId">
        <pc:chgData name="Vivian Li" userId="S::xl304@duke.edu::4dd6d593-b468-4929-97be-3668d484e55b" providerId="AD" clId="Web-{9F6D3F23-AB05-334F-D243-52502E9417D3}" dt="2020-04-27T21:29:42.119" v="234" actId="1076"/>
        <pc:sldMkLst>
          <pc:docMk/>
          <pc:sldMk cId="3063126570" sldId="331"/>
        </pc:sldMkLst>
        <pc:spChg chg="mod">
          <ac:chgData name="Vivian Li" userId="S::xl304@duke.edu::4dd6d593-b468-4929-97be-3668d484e55b" providerId="AD" clId="Web-{9F6D3F23-AB05-334F-D243-52502E9417D3}" dt="2020-04-27T21:28:44.899" v="214" actId="20577"/>
          <ac:spMkLst>
            <pc:docMk/>
            <pc:sldMk cId="3063126570" sldId="331"/>
            <ac:spMk id="2" creationId="{BA64FF87-CEC7-4A36-A9D1-1086F7FEAC5C}"/>
          </ac:spMkLst>
        </pc:spChg>
        <pc:spChg chg="add mod">
          <ac:chgData name="Vivian Li" userId="S::xl304@duke.edu::4dd6d593-b468-4929-97be-3668d484e55b" providerId="AD" clId="Web-{9F6D3F23-AB05-334F-D243-52502E9417D3}" dt="2020-04-27T21:29:42.119" v="234" actId="1076"/>
          <ac:spMkLst>
            <pc:docMk/>
            <pc:sldMk cId="3063126570" sldId="331"/>
            <ac:spMk id="3" creationId="{F287F5B3-E1E9-44AC-812C-AD68A9C92E6A}"/>
          </ac:spMkLst>
        </pc:spChg>
      </pc:sldChg>
    </pc:docChg>
  </pc:docChgLst>
  <pc:docChgLst>
    <pc:chgData name="Howard Geeng" userId="S::lg229@duke.edu::bb613fa0-6210-44a5-a859-e8465a5d4423" providerId="AD" clId="Web-{5D109530-267D-4160-9942-855BA535BA55}"/>
    <pc:docChg chg="addSld modSld">
      <pc:chgData name="Howard Geeng" userId="S::lg229@duke.edu::bb613fa0-6210-44a5-a859-e8465a5d4423" providerId="AD" clId="Web-{5D109530-267D-4160-9942-855BA535BA55}" dt="2020-04-21T15:16:19.640" v="19"/>
      <pc:docMkLst>
        <pc:docMk/>
      </pc:docMkLst>
      <pc:sldChg chg="addSp modSp">
        <pc:chgData name="Howard Geeng" userId="S::lg229@duke.edu::bb613fa0-6210-44a5-a859-e8465a5d4423" providerId="AD" clId="Web-{5D109530-267D-4160-9942-855BA535BA55}" dt="2020-04-21T14:54:14.247" v="5" actId="1076"/>
        <pc:sldMkLst>
          <pc:docMk/>
          <pc:sldMk cId="950191934" sldId="256"/>
        </pc:sldMkLst>
        <pc:picChg chg="add mod">
          <ac:chgData name="Howard Geeng" userId="S::lg229@duke.edu::bb613fa0-6210-44a5-a859-e8465a5d4423" providerId="AD" clId="Web-{5D109530-267D-4160-9942-855BA535BA55}" dt="2020-04-21T14:54:14.247" v="5" actId="1076"/>
          <ac:picMkLst>
            <pc:docMk/>
            <pc:sldMk cId="950191934" sldId="256"/>
            <ac:picMk id="2" creationId="{01516B3A-8B0F-4B51-A2C6-F501AC24210E}"/>
          </ac:picMkLst>
        </pc:picChg>
      </pc:sldChg>
      <pc:sldChg chg="modSp add replId">
        <pc:chgData name="Howard Geeng" userId="S::lg229@duke.edu::bb613fa0-6210-44a5-a859-e8465a5d4423" providerId="AD" clId="Web-{5D109530-267D-4160-9942-855BA535BA55}" dt="2020-04-21T15:16:12.608" v="17" actId="20577"/>
        <pc:sldMkLst>
          <pc:docMk/>
          <pc:sldMk cId="185834035" sldId="278"/>
        </pc:sldMkLst>
        <pc:spChg chg="mod">
          <ac:chgData name="Howard Geeng" userId="S::lg229@duke.edu::bb613fa0-6210-44a5-a859-e8465a5d4423" providerId="AD" clId="Web-{5D109530-267D-4160-9942-855BA535BA55}" dt="2020-04-21T15:16:12.608" v="17" actId="20577"/>
          <ac:spMkLst>
            <pc:docMk/>
            <pc:sldMk cId="185834035" sldId="278"/>
            <ac:spMk id="2" creationId="{0404E741-CAA5-4FC8-B1EC-BBE2B8D1319C}"/>
          </ac:spMkLst>
        </pc:spChg>
      </pc:sldChg>
      <pc:sldChg chg="add replId">
        <pc:chgData name="Howard Geeng" userId="S::lg229@duke.edu::bb613fa0-6210-44a5-a859-e8465a5d4423" providerId="AD" clId="Web-{5D109530-267D-4160-9942-855BA535BA55}" dt="2020-04-21T15:16:19.640" v="19"/>
        <pc:sldMkLst>
          <pc:docMk/>
          <pc:sldMk cId="2291895016" sldId="279"/>
        </pc:sldMkLst>
      </pc:sldChg>
    </pc:docChg>
  </pc:docChgLst>
  <pc:docChgLst>
    <pc:chgData name="Jiameng Ma" userId="S::jm670@duke.edu::5c3a3ed9-36ac-4465-8735-c9ce3bb6bf91" providerId="AD" clId="Web-{A421C8A4-03D8-00FB-E614-480F2A3CC1A1}"/>
    <pc:docChg chg="addSld modSld sldOrd">
      <pc:chgData name="Jiameng Ma" userId="S::jm670@duke.edu::5c3a3ed9-36ac-4465-8735-c9ce3bb6bf91" providerId="AD" clId="Web-{A421C8A4-03D8-00FB-E614-480F2A3CC1A1}" dt="2020-04-28T00:48:08.392" v="100"/>
      <pc:docMkLst>
        <pc:docMk/>
      </pc:docMkLst>
      <pc:sldChg chg="addSp delSp modSp">
        <pc:chgData name="Jiameng Ma" userId="S::jm670@duke.edu::5c3a3ed9-36ac-4465-8735-c9ce3bb6bf91" providerId="AD" clId="Web-{A421C8A4-03D8-00FB-E614-480F2A3CC1A1}" dt="2020-04-28T00:48:08.392" v="100"/>
        <pc:sldMkLst>
          <pc:docMk/>
          <pc:sldMk cId="1156286438" sldId="322"/>
        </pc:sldMkLst>
        <pc:spChg chg="mod">
          <ac:chgData name="Jiameng Ma" userId="S::jm670@duke.edu::5c3a3ed9-36ac-4465-8735-c9ce3bb6bf91" providerId="AD" clId="Web-{A421C8A4-03D8-00FB-E614-480F2A3CC1A1}" dt="2020-04-28T00:47:08.393" v="57" actId="20577"/>
          <ac:spMkLst>
            <pc:docMk/>
            <pc:sldMk cId="1156286438" sldId="322"/>
            <ac:spMk id="6" creationId="{EA612BF2-FA86-42E6-A52D-18FC76AFDA20}"/>
          </ac:spMkLst>
        </pc:spChg>
        <pc:spChg chg="add mod">
          <ac:chgData name="Jiameng Ma" userId="S::jm670@duke.edu::5c3a3ed9-36ac-4465-8735-c9ce3bb6bf91" providerId="AD" clId="Web-{A421C8A4-03D8-00FB-E614-480F2A3CC1A1}" dt="2020-04-28T00:46:41.831" v="45" actId="1076"/>
          <ac:spMkLst>
            <pc:docMk/>
            <pc:sldMk cId="1156286438" sldId="322"/>
            <ac:spMk id="232" creationId="{1874897A-FAC0-430D-810B-EC755DE41391}"/>
          </ac:spMkLst>
        </pc:spChg>
        <pc:spChg chg="add mod">
          <ac:chgData name="Jiameng Ma" userId="S::jm670@duke.edu::5c3a3ed9-36ac-4465-8735-c9ce3bb6bf91" providerId="AD" clId="Web-{A421C8A4-03D8-00FB-E614-480F2A3CC1A1}" dt="2020-04-28T00:48:08.392" v="100"/>
          <ac:spMkLst>
            <pc:docMk/>
            <pc:sldMk cId="1156286438" sldId="322"/>
            <ac:spMk id="233" creationId="{457586D5-C4C7-4BA9-A5CB-82FDA045D4E1}"/>
          </ac:spMkLst>
        </pc:spChg>
        <pc:graphicFrameChg chg="add del mod modGraphic">
          <ac:chgData name="Jiameng Ma" userId="S::jm670@duke.edu::5c3a3ed9-36ac-4465-8735-c9ce3bb6bf91" providerId="AD" clId="Web-{A421C8A4-03D8-00FB-E614-480F2A3CC1A1}" dt="2020-04-28T00:45:01.644" v="30"/>
          <ac:graphicFrameMkLst>
            <pc:docMk/>
            <pc:sldMk cId="1156286438" sldId="322"/>
            <ac:graphicFrameMk id="4" creationId="{E7FEF0C7-E6E4-4D2A-BD50-90479E1C0E20}"/>
          </ac:graphicFrameMkLst>
        </pc:graphicFrameChg>
        <pc:graphicFrameChg chg="add del mod modGraphic">
          <ac:chgData name="Jiameng Ma" userId="S::jm670@duke.edu::5c3a3ed9-36ac-4465-8735-c9ce3bb6bf91" providerId="AD" clId="Web-{A421C8A4-03D8-00FB-E614-480F2A3CC1A1}" dt="2020-04-28T00:46:17.628" v="43"/>
          <ac:graphicFrameMkLst>
            <pc:docMk/>
            <pc:sldMk cId="1156286438" sldId="322"/>
            <ac:graphicFrameMk id="77" creationId="{091A0CDC-5750-46B3-8143-937D06748915}"/>
          </ac:graphicFrameMkLst>
        </pc:graphicFrameChg>
      </pc:sldChg>
      <pc:sldChg chg="modSp add ord replId">
        <pc:chgData name="Jiameng Ma" userId="S::jm670@duke.edu::5c3a3ed9-36ac-4465-8735-c9ce3bb6bf91" providerId="AD" clId="Web-{A421C8A4-03D8-00FB-E614-480F2A3CC1A1}" dt="2020-04-28T00:28:26.031" v="2" actId="20577"/>
        <pc:sldMkLst>
          <pc:docMk/>
          <pc:sldMk cId="3269635608" sldId="335"/>
        </pc:sldMkLst>
        <pc:spChg chg="mod">
          <ac:chgData name="Jiameng Ma" userId="S::jm670@duke.edu::5c3a3ed9-36ac-4465-8735-c9ce3bb6bf91" providerId="AD" clId="Web-{A421C8A4-03D8-00FB-E614-480F2A3CC1A1}" dt="2020-04-28T00:28:26.031" v="2" actId="20577"/>
          <ac:spMkLst>
            <pc:docMk/>
            <pc:sldMk cId="3269635608" sldId="335"/>
            <ac:spMk id="2" creationId="{BA64FF87-CEC7-4A36-A9D1-1086F7FEAC5C}"/>
          </ac:spMkLst>
        </pc:spChg>
      </pc:sldChg>
    </pc:docChg>
  </pc:docChgLst>
  <pc:docChgLst>
    <pc:chgData name="Howard Geeng" userId="S::lg229@duke.edu::bb613fa0-6210-44a5-a859-e8465a5d4423" providerId="AD" clId="Web-{8C674996-EE53-0FCD-5AE0-172AD6959603}"/>
    <pc:docChg chg="addSld modSld sldOrd">
      <pc:chgData name="Howard Geeng" userId="S::lg229@duke.edu::bb613fa0-6210-44a5-a859-e8465a5d4423" providerId="AD" clId="Web-{8C674996-EE53-0FCD-5AE0-172AD6959603}" dt="2020-04-22T14:07:16.811" v="308" actId="20577"/>
      <pc:docMkLst>
        <pc:docMk/>
      </pc:docMkLst>
      <pc:sldChg chg="modSp add ord replId">
        <pc:chgData name="Howard Geeng" userId="S::lg229@duke.edu::bb613fa0-6210-44a5-a859-e8465a5d4423" providerId="AD" clId="Web-{8C674996-EE53-0FCD-5AE0-172AD6959603}" dt="2020-04-22T14:07:16.811" v="307" actId="20577"/>
        <pc:sldMkLst>
          <pc:docMk/>
          <pc:sldMk cId="3673994538" sldId="280"/>
        </pc:sldMkLst>
        <pc:spChg chg="mod">
          <ac:chgData name="Howard Geeng" userId="S::lg229@duke.edu::bb613fa0-6210-44a5-a859-e8465a5d4423" providerId="AD" clId="Web-{8C674996-EE53-0FCD-5AE0-172AD6959603}" dt="2020-04-22T14:00:57.111" v="14" actId="20577"/>
          <ac:spMkLst>
            <pc:docMk/>
            <pc:sldMk cId="3673994538" sldId="280"/>
            <ac:spMk id="2" creationId="{1F583441-98B2-4214-9335-CE617DEC95F4}"/>
          </ac:spMkLst>
        </pc:spChg>
        <pc:spChg chg="mod">
          <ac:chgData name="Howard Geeng" userId="S::lg229@duke.edu::bb613fa0-6210-44a5-a859-e8465a5d4423" providerId="AD" clId="Web-{8C674996-EE53-0FCD-5AE0-172AD6959603}" dt="2020-04-22T14:07:16.811" v="307" actId="20577"/>
          <ac:spMkLst>
            <pc:docMk/>
            <pc:sldMk cId="3673994538" sldId="280"/>
            <ac:spMk id="3" creationId="{A0CB8625-D7FC-4818-8AE0-F519AE2DC43C}"/>
          </ac:spMkLst>
        </pc:spChg>
      </pc:sldChg>
    </pc:docChg>
  </pc:docChgLst>
  <pc:docChgLst>
    <pc:chgData name="Jiani Zhou" userId="S::jz321@duke.edu::99f5158e-3bdc-4900-9744-c84e02a98acf" providerId="AD" clId="Web-{214F4E96-39AF-5CA2-5F40-F606862446E7}"/>
    <pc:docChg chg="addSld delSld modSld sldOrd">
      <pc:chgData name="Jiani Zhou" userId="S::jz321@duke.edu::99f5158e-3bdc-4900-9744-c84e02a98acf" providerId="AD" clId="Web-{214F4E96-39AF-5CA2-5F40-F606862446E7}" dt="2020-04-28T00:58:53.080" v="210" actId="14100"/>
      <pc:docMkLst>
        <pc:docMk/>
      </pc:docMkLst>
      <pc:sldChg chg="addSp delSp modSp">
        <pc:chgData name="Jiani Zhou" userId="S::jz321@duke.edu::99f5158e-3bdc-4900-9744-c84e02a98acf" providerId="AD" clId="Web-{214F4E96-39AF-5CA2-5F40-F606862446E7}" dt="2020-04-27T23:50:43.102" v="83" actId="20577"/>
        <pc:sldMkLst>
          <pc:docMk/>
          <pc:sldMk cId="417364342" sldId="300"/>
        </pc:sldMkLst>
        <pc:spChg chg="mod">
          <ac:chgData name="Jiani Zhou" userId="S::jz321@duke.edu::99f5158e-3bdc-4900-9744-c84e02a98acf" providerId="AD" clId="Web-{214F4E96-39AF-5CA2-5F40-F606862446E7}" dt="2020-04-27T23:50:43.102" v="83" actId="20577"/>
          <ac:spMkLst>
            <pc:docMk/>
            <pc:sldMk cId="417364342" sldId="300"/>
            <ac:spMk id="4" creationId="{0394710B-0B9E-41F4-BAAC-197A2AB2FB79}"/>
          </ac:spMkLst>
        </pc:spChg>
        <pc:picChg chg="del">
          <ac:chgData name="Jiani Zhou" userId="S::jz321@duke.edu::99f5158e-3bdc-4900-9744-c84e02a98acf" providerId="AD" clId="Web-{214F4E96-39AF-5CA2-5F40-F606862446E7}" dt="2020-04-27T23:24:26.152" v="1"/>
          <ac:picMkLst>
            <pc:docMk/>
            <pc:sldMk cId="417364342" sldId="300"/>
            <ac:picMk id="5" creationId="{098E352A-F44B-4F5A-95C9-DD49B0AF7B26}"/>
          </ac:picMkLst>
        </pc:picChg>
        <pc:picChg chg="add del mod">
          <ac:chgData name="Jiani Zhou" userId="S::jz321@duke.edu::99f5158e-3bdc-4900-9744-c84e02a98acf" providerId="AD" clId="Web-{214F4E96-39AF-5CA2-5F40-F606862446E7}" dt="2020-04-27T23:45:25.877" v="74"/>
          <ac:picMkLst>
            <pc:docMk/>
            <pc:sldMk cId="417364342" sldId="300"/>
            <ac:picMk id="6" creationId="{65DEAD62-C3EB-44D8-ABB1-419F8C0DE293}"/>
          </ac:picMkLst>
        </pc:picChg>
        <pc:picChg chg="add mod">
          <ac:chgData name="Jiani Zhou" userId="S::jz321@duke.edu::99f5158e-3bdc-4900-9744-c84e02a98acf" providerId="AD" clId="Web-{214F4E96-39AF-5CA2-5F40-F606862446E7}" dt="2020-04-27T23:45:34.206" v="78" actId="14100"/>
          <ac:picMkLst>
            <pc:docMk/>
            <pc:sldMk cId="417364342" sldId="300"/>
            <ac:picMk id="8" creationId="{53BC506D-2038-4C01-B2D5-485E7A734191}"/>
          </ac:picMkLst>
        </pc:picChg>
      </pc:sldChg>
      <pc:sldChg chg="modSp">
        <pc:chgData name="Jiani Zhou" userId="S::jz321@duke.edu::99f5158e-3bdc-4900-9744-c84e02a98acf" providerId="AD" clId="Web-{214F4E96-39AF-5CA2-5F40-F606862446E7}" dt="2020-04-28T00:39:46.357" v="180" actId="20577"/>
        <pc:sldMkLst>
          <pc:docMk/>
          <pc:sldMk cId="3466527483" sldId="301"/>
        </pc:sldMkLst>
        <pc:spChg chg="mod">
          <ac:chgData name="Jiani Zhou" userId="S::jz321@duke.edu::99f5158e-3bdc-4900-9744-c84e02a98acf" providerId="AD" clId="Web-{214F4E96-39AF-5CA2-5F40-F606862446E7}" dt="2020-04-28T00:39:46.357" v="180" actId="20577"/>
          <ac:spMkLst>
            <pc:docMk/>
            <pc:sldMk cId="3466527483" sldId="301"/>
            <ac:spMk id="3" creationId="{049254D9-366C-4894-8DE1-40EC0F235F46}"/>
          </ac:spMkLst>
        </pc:spChg>
      </pc:sldChg>
      <pc:sldChg chg="addSp delSp modSp del">
        <pc:chgData name="Jiani Zhou" userId="S::jz321@duke.edu::99f5158e-3bdc-4900-9744-c84e02a98acf" providerId="AD" clId="Web-{214F4E96-39AF-5CA2-5F40-F606862446E7}" dt="2020-04-28T00:45:58.738" v="199"/>
        <pc:sldMkLst>
          <pc:docMk/>
          <pc:sldMk cId="1922573942" sldId="318"/>
        </pc:sldMkLst>
        <pc:picChg chg="del">
          <ac:chgData name="Jiani Zhou" userId="S::jz321@duke.edu::99f5158e-3bdc-4900-9744-c84e02a98acf" providerId="AD" clId="Web-{214F4E96-39AF-5CA2-5F40-F606862446E7}" dt="2020-04-28T00:42:55.016" v="182"/>
          <ac:picMkLst>
            <pc:docMk/>
            <pc:sldMk cId="1922573942" sldId="318"/>
            <ac:picMk id="4" creationId="{F39FF3A7-CA90-4EF3-B498-35CE5B9FE819}"/>
          </ac:picMkLst>
        </pc:picChg>
        <pc:picChg chg="add mod">
          <ac:chgData name="Jiani Zhou" userId="S::jz321@duke.edu::99f5158e-3bdc-4900-9744-c84e02a98acf" providerId="AD" clId="Web-{214F4E96-39AF-5CA2-5F40-F606862446E7}" dt="2020-04-28T00:43:05.501" v="184" actId="1076"/>
          <ac:picMkLst>
            <pc:docMk/>
            <pc:sldMk cId="1922573942" sldId="318"/>
            <ac:picMk id="5" creationId="{B05E0478-FCBA-4294-9D69-077B1BD72A69}"/>
          </ac:picMkLst>
        </pc:picChg>
      </pc:sldChg>
      <pc:sldChg chg="addSp delSp modSp">
        <pc:chgData name="Jiani Zhou" userId="S::jz321@duke.edu::99f5158e-3bdc-4900-9744-c84e02a98acf" providerId="AD" clId="Web-{214F4E96-39AF-5CA2-5F40-F606862446E7}" dt="2020-04-28T00:58:53.080" v="210" actId="14100"/>
        <pc:sldMkLst>
          <pc:docMk/>
          <pc:sldMk cId="312534416" sldId="320"/>
        </pc:sldMkLst>
        <pc:spChg chg="mod">
          <ac:chgData name="Jiani Zhou" userId="S::jz321@duke.edu::99f5158e-3bdc-4900-9744-c84e02a98acf" providerId="AD" clId="Web-{214F4E96-39AF-5CA2-5F40-F606862446E7}" dt="2020-04-28T00:07:04.384" v="127" actId="20577"/>
          <ac:spMkLst>
            <pc:docMk/>
            <pc:sldMk cId="312534416" sldId="320"/>
            <ac:spMk id="3" creationId="{181F47E6-001C-4C73-A71C-8554696A39C9}"/>
          </ac:spMkLst>
        </pc:spChg>
        <pc:picChg chg="add del mod">
          <ac:chgData name="Jiani Zhou" userId="S::jz321@duke.edu::99f5158e-3bdc-4900-9744-c84e02a98acf" providerId="AD" clId="Web-{214F4E96-39AF-5CA2-5F40-F606862446E7}" dt="2020-04-28T00:01:48.035" v="117"/>
          <ac:picMkLst>
            <pc:docMk/>
            <pc:sldMk cId="312534416" sldId="320"/>
            <ac:picMk id="4" creationId="{E6B4E060-7D79-47A4-86F5-7E45A90859E0}"/>
          </ac:picMkLst>
        </pc:picChg>
        <pc:picChg chg="del">
          <ac:chgData name="Jiani Zhou" userId="S::jz321@duke.edu::99f5158e-3bdc-4900-9744-c84e02a98acf" providerId="AD" clId="Web-{214F4E96-39AF-5CA2-5F40-F606862446E7}" dt="2020-04-28T00:01:44.207" v="115"/>
          <ac:picMkLst>
            <pc:docMk/>
            <pc:sldMk cId="312534416" sldId="320"/>
            <ac:picMk id="5" creationId="{5A8CC836-3915-4C82-806A-686847DAB1FE}"/>
          </ac:picMkLst>
        </pc:picChg>
        <pc:picChg chg="add del mod">
          <ac:chgData name="Jiani Zhou" userId="S::jz321@duke.edu::99f5158e-3bdc-4900-9744-c84e02a98acf" providerId="AD" clId="Web-{214F4E96-39AF-5CA2-5F40-F606862446E7}" dt="2020-04-28T00:58:32.392" v="206"/>
          <ac:picMkLst>
            <pc:docMk/>
            <pc:sldMk cId="312534416" sldId="320"/>
            <ac:picMk id="7" creationId="{E873B396-C140-44D9-B45D-EE59342855B3}"/>
          </ac:picMkLst>
        </pc:picChg>
        <pc:picChg chg="add mod">
          <ac:chgData name="Jiani Zhou" userId="S::jz321@duke.edu::99f5158e-3bdc-4900-9744-c84e02a98acf" providerId="AD" clId="Web-{214F4E96-39AF-5CA2-5F40-F606862446E7}" dt="2020-04-28T00:58:53.080" v="210" actId="14100"/>
          <ac:picMkLst>
            <pc:docMk/>
            <pc:sldMk cId="312534416" sldId="320"/>
            <ac:picMk id="9" creationId="{D67BA29B-0F59-47E3-AE05-EE79E217BF4D}"/>
          </ac:picMkLst>
        </pc:picChg>
      </pc:sldChg>
      <pc:sldChg chg="addSp delSp modSp">
        <pc:chgData name="Jiani Zhou" userId="S::jz321@duke.edu::99f5158e-3bdc-4900-9744-c84e02a98acf" providerId="AD" clId="Web-{214F4E96-39AF-5CA2-5F40-F606862446E7}" dt="2020-04-27T23:51:53.291" v="113" actId="20577"/>
        <pc:sldMkLst>
          <pc:docMk/>
          <pc:sldMk cId="1249665129" sldId="321"/>
        </pc:sldMkLst>
        <pc:spChg chg="mod">
          <ac:chgData name="Jiani Zhou" userId="S::jz321@duke.edu::99f5158e-3bdc-4900-9744-c84e02a98acf" providerId="AD" clId="Web-{214F4E96-39AF-5CA2-5F40-F606862446E7}" dt="2020-04-27T23:51:53.291" v="113" actId="20577"/>
          <ac:spMkLst>
            <pc:docMk/>
            <pc:sldMk cId="1249665129" sldId="321"/>
            <ac:spMk id="5" creationId="{24AB8F84-F0BF-4C8A-91CC-EE264A65DFC8}"/>
          </ac:spMkLst>
        </pc:spChg>
        <pc:picChg chg="add mod">
          <ac:chgData name="Jiani Zhou" userId="S::jz321@duke.edu::99f5158e-3bdc-4900-9744-c84e02a98acf" providerId="AD" clId="Web-{214F4E96-39AF-5CA2-5F40-F606862446E7}" dt="2020-04-27T23:51:05.352" v="88" actId="1076"/>
          <ac:picMkLst>
            <pc:docMk/>
            <pc:sldMk cId="1249665129" sldId="321"/>
            <ac:picMk id="3" creationId="{FB8131FF-2FEB-4422-8096-C6610E1810E5}"/>
          </ac:picMkLst>
        </pc:picChg>
        <pc:picChg chg="del">
          <ac:chgData name="Jiani Zhou" userId="S::jz321@duke.edu::99f5158e-3bdc-4900-9744-c84e02a98acf" providerId="AD" clId="Web-{214F4E96-39AF-5CA2-5F40-F606862446E7}" dt="2020-04-27T23:50:57.664" v="85"/>
          <ac:picMkLst>
            <pc:docMk/>
            <pc:sldMk cId="1249665129" sldId="321"/>
            <ac:picMk id="4" creationId="{9768D9DD-1E58-4140-93D8-D89E6CB654D6}"/>
          </ac:picMkLst>
        </pc:picChg>
      </pc:sldChg>
      <pc:sldChg chg="addSp delSp modSp add ord replId">
        <pc:chgData name="Jiani Zhou" userId="S::jz321@duke.edu::99f5158e-3bdc-4900-9744-c84e02a98acf" providerId="AD" clId="Web-{214F4E96-39AF-5CA2-5F40-F606862446E7}" dt="2020-04-27T23:37:37.572" v="52" actId="1076"/>
        <pc:sldMkLst>
          <pc:docMk/>
          <pc:sldMk cId="1063710633" sldId="332"/>
        </pc:sldMkLst>
        <pc:spChg chg="mod">
          <ac:chgData name="Jiani Zhou" userId="S::jz321@duke.edu::99f5158e-3bdc-4900-9744-c84e02a98acf" providerId="AD" clId="Web-{214F4E96-39AF-5CA2-5F40-F606862446E7}" dt="2020-04-27T23:32:54.692" v="20" actId="20577"/>
          <ac:spMkLst>
            <pc:docMk/>
            <pc:sldMk cId="1063710633" sldId="332"/>
            <ac:spMk id="2" creationId="{0404E741-CAA5-4FC8-B1EC-BBE2B8D1319C}"/>
          </ac:spMkLst>
        </pc:spChg>
        <pc:spChg chg="mod">
          <ac:chgData name="Jiani Zhou" userId="S::jz321@duke.edu::99f5158e-3bdc-4900-9744-c84e02a98acf" providerId="AD" clId="Web-{214F4E96-39AF-5CA2-5F40-F606862446E7}" dt="2020-04-27T23:33:32.693" v="35" actId="1076"/>
          <ac:spMkLst>
            <pc:docMk/>
            <pc:sldMk cId="1063710633" sldId="332"/>
            <ac:spMk id="7" creationId="{0E61B367-6149-4706-9417-620931FBCEB9}"/>
          </ac:spMkLst>
        </pc:spChg>
        <pc:spChg chg="del">
          <ac:chgData name="Jiani Zhou" userId="S::jz321@duke.edu::99f5158e-3bdc-4900-9744-c84e02a98acf" providerId="AD" clId="Web-{214F4E96-39AF-5CA2-5F40-F606862446E7}" dt="2020-04-27T23:33:04.286" v="25"/>
          <ac:spMkLst>
            <pc:docMk/>
            <pc:sldMk cId="1063710633" sldId="332"/>
            <ac:spMk id="10" creationId="{03067590-50E9-412D-B159-3EF415D21ECD}"/>
          </ac:spMkLst>
        </pc:spChg>
        <pc:spChg chg="mod">
          <ac:chgData name="Jiani Zhou" userId="S::jz321@duke.edu::99f5158e-3bdc-4900-9744-c84e02a98acf" providerId="AD" clId="Web-{214F4E96-39AF-5CA2-5F40-F606862446E7}" dt="2020-04-27T23:33:19.099" v="31" actId="1076"/>
          <ac:spMkLst>
            <pc:docMk/>
            <pc:sldMk cId="1063710633" sldId="332"/>
            <ac:spMk id="11" creationId="{C4AD4D13-84FC-4D3F-91A9-120C72622107}"/>
          </ac:spMkLst>
        </pc:spChg>
        <pc:spChg chg="del">
          <ac:chgData name="Jiani Zhou" userId="S::jz321@duke.edu::99f5158e-3bdc-4900-9744-c84e02a98acf" providerId="AD" clId="Web-{214F4E96-39AF-5CA2-5F40-F606862446E7}" dt="2020-04-27T23:37:00.337" v="37"/>
          <ac:spMkLst>
            <pc:docMk/>
            <pc:sldMk cId="1063710633" sldId="332"/>
            <ac:spMk id="13" creationId="{4B177FC5-9A37-448E-96D0-A60FD4558305}"/>
          </ac:spMkLst>
        </pc:spChg>
        <pc:spChg chg="mod">
          <ac:chgData name="Jiani Zhou" userId="S::jz321@duke.edu::99f5158e-3bdc-4900-9744-c84e02a98acf" providerId="AD" clId="Web-{214F4E96-39AF-5CA2-5F40-F606862446E7}" dt="2020-04-27T23:37:30.103" v="47" actId="20577"/>
          <ac:spMkLst>
            <pc:docMk/>
            <pc:sldMk cId="1063710633" sldId="332"/>
            <ac:spMk id="14" creationId="{199324F4-EB63-42ED-92DA-223D51CAC0B0}"/>
          </ac:spMkLst>
        </pc:spChg>
        <pc:picChg chg="add mod">
          <ac:chgData name="Jiani Zhou" userId="S::jz321@duke.edu::99f5158e-3bdc-4900-9744-c84e02a98acf" providerId="AD" clId="Web-{214F4E96-39AF-5CA2-5F40-F606862446E7}" dt="2020-04-27T23:33:15.427" v="30" actId="1076"/>
          <ac:picMkLst>
            <pc:docMk/>
            <pc:sldMk cId="1063710633" sldId="332"/>
            <ac:picMk id="3" creationId="{D592C866-0C28-4E30-A52C-EC23790FF3A9}"/>
          </ac:picMkLst>
        </pc:picChg>
        <pc:picChg chg="add mod">
          <ac:chgData name="Jiani Zhou" userId="S::jz321@duke.edu::99f5158e-3bdc-4900-9744-c84e02a98acf" providerId="AD" clId="Web-{214F4E96-39AF-5CA2-5F40-F606862446E7}" dt="2020-04-27T23:37:37.572" v="52" actId="1076"/>
          <ac:picMkLst>
            <pc:docMk/>
            <pc:sldMk cId="1063710633" sldId="332"/>
            <ac:picMk id="5" creationId="{88193224-34E3-4D7F-B219-70ADD05DB963}"/>
          </ac:picMkLst>
        </pc:picChg>
        <pc:picChg chg="del">
          <ac:chgData name="Jiani Zhou" userId="S::jz321@duke.edu::99f5158e-3bdc-4900-9744-c84e02a98acf" providerId="AD" clId="Web-{214F4E96-39AF-5CA2-5F40-F606862446E7}" dt="2020-04-27T23:32:58.599" v="23"/>
          <ac:picMkLst>
            <pc:docMk/>
            <pc:sldMk cId="1063710633" sldId="332"/>
            <ac:picMk id="9" creationId="{1BD58A6C-C965-4B42-BA5A-977C9EBD7547}"/>
          </ac:picMkLst>
        </pc:picChg>
        <pc:picChg chg="del">
          <ac:chgData name="Jiani Zhou" userId="S::jz321@duke.edu::99f5158e-3bdc-4900-9744-c84e02a98acf" providerId="AD" clId="Web-{214F4E96-39AF-5CA2-5F40-F606862446E7}" dt="2020-04-27T23:36:57.650" v="36"/>
          <ac:picMkLst>
            <pc:docMk/>
            <pc:sldMk cId="1063710633" sldId="332"/>
            <ac:picMk id="12" creationId="{645CB7A3-2117-452B-B507-D89F10095B4F}"/>
          </ac:picMkLst>
        </pc:picChg>
      </pc:sldChg>
      <pc:sldChg chg="addSp delSp modSp add replId">
        <pc:chgData name="Jiani Zhou" userId="S::jz321@duke.edu::99f5158e-3bdc-4900-9744-c84e02a98acf" providerId="AD" clId="Web-{214F4E96-39AF-5CA2-5F40-F606862446E7}" dt="2020-04-27T23:38:39.542" v="67" actId="1076"/>
        <pc:sldMkLst>
          <pc:docMk/>
          <pc:sldMk cId="3291996162" sldId="333"/>
        </pc:sldMkLst>
        <pc:spChg chg="mod">
          <ac:chgData name="Jiani Zhou" userId="S::jz321@duke.edu::99f5158e-3bdc-4900-9744-c84e02a98acf" providerId="AD" clId="Web-{214F4E96-39AF-5CA2-5F40-F606862446E7}" dt="2020-04-27T23:37:59.479" v="56" actId="20577"/>
          <ac:spMkLst>
            <pc:docMk/>
            <pc:sldMk cId="3291996162" sldId="333"/>
            <ac:spMk id="4" creationId="{D1EC8363-B667-4D75-8558-42CB743A0355}"/>
          </ac:spMkLst>
        </pc:spChg>
        <pc:picChg chg="add mod">
          <ac:chgData name="Jiani Zhou" userId="S::jz321@duke.edu::99f5158e-3bdc-4900-9744-c84e02a98acf" providerId="AD" clId="Web-{214F4E96-39AF-5CA2-5F40-F606862446E7}" dt="2020-04-27T23:38:07.823" v="62" actId="1076"/>
          <ac:picMkLst>
            <pc:docMk/>
            <pc:sldMk cId="3291996162" sldId="333"/>
            <ac:picMk id="3" creationId="{425C7198-8C63-43F3-B725-75B56AAF89A2}"/>
          </ac:picMkLst>
        </pc:picChg>
        <pc:picChg chg="add mod">
          <ac:chgData name="Jiani Zhou" userId="S::jz321@duke.edu::99f5158e-3bdc-4900-9744-c84e02a98acf" providerId="AD" clId="Web-{214F4E96-39AF-5CA2-5F40-F606862446E7}" dt="2020-04-27T23:38:39.542" v="67" actId="1076"/>
          <ac:picMkLst>
            <pc:docMk/>
            <pc:sldMk cId="3291996162" sldId="333"/>
            <ac:picMk id="6" creationId="{D0F4FD40-6517-4A38-A1EE-098444E4AF6F}"/>
          </ac:picMkLst>
        </pc:picChg>
        <pc:picChg chg="del">
          <ac:chgData name="Jiani Zhou" userId="S::jz321@duke.edu::99f5158e-3bdc-4900-9744-c84e02a98acf" providerId="AD" clId="Web-{214F4E96-39AF-5CA2-5F40-F606862446E7}" dt="2020-04-27T23:38:02.010" v="59"/>
          <ac:picMkLst>
            <pc:docMk/>
            <pc:sldMk cId="3291996162" sldId="333"/>
            <ac:picMk id="8" creationId="{DF6175DB-6F66-4883-9F6F-2A2FB37A9A21}"/>
          </ac:picMkLst>
        </pc:picChg>
        <pc:picChg chg="del">
          <ac:chgData name="Jiani Zhou" userId="S::jz321@duke.edu::99f5158e-3bdc-4900-9744-c84e02a98acf" providerId="AD" clId="Web-{214F4E96-39AF-5CA2-5F40-F606862446E7}" dt="2020-04-27T23:38:33.386" v="64"/>
          <ac:picMkLst>
            <pc:docMk/>
            <pc:sldMk cId="3291996162" sldId="333"/>
            <ac:picMk id="10" creationId="{6B324A3F-B901-4412-A291-072E2B651924}"/>
          </ac:picMkLst>
        </pc:picChg>
      </pc:sldChg>
      <pc:sldChg chg="addSp modSp add replId">
        <pc:chgData name="Jiani Zhou" userId="S::jz321@duke.edu::99f5158e-3bdc-4900-9744-c84e02a98acf" providerId="AD" clId="Web-{214F4E96-39AF-5CA2-5F40-F606862446E7}" dt="2020-04-28T00:09:49.512" v="142" actId="14100"/>
        <pc:sldMkLst>
          <pc:docMk/>
          <pc:sldMk cId="3533360443" sldId="334"/>
        </pc:sldMkLst>
        <pc:spChg chg="mod">
          <ac:chgData name="Jiani Zhou" userId="S::jz321@duke.edu::99f5158e-3bdc-4900-9744-c84e02a98acf" providerId="AD" clId="Web-{214F4E96-39AF-5CA2-5F40-F606862446E7}" dt="2020-04-28T00:09:44.606" v="138" actId="20577"/>
          <ac:spMkLst>
            <pc:docMk/>
            <pc:sldMk cId="3533360443" sldId="334"/>
            <ac:spMk id="3" creationId="{049254D9-366C-4894-8DE1-40EC0F235F46}"/>
          </ac:spMkLst>
        </pc:spChg>
        <pc:picChg chg="add mod">
          <ac:chgData name="Jiani Zhou" userId="S::jz321@duke.edu::99f5158e-3bdc-4900-9744-c84e02a98acf" providerId="AD" clId="Web-{214F4E96-39AF-5CA2-5F40-F606862446E7}" dt="2020-04-28T00:09:49.512" v="142" actId="14100"/>
          <ac:picMkLst>
            <pc:docMk/>
            <pc:sldMk cId="3533360443" sldId="334"/>
            <ac:picMk id="4" creationId="{5FE22ABE-81FA-4054-B310-20C3C633AD64}"/>
          </ac:picMkLst>
        </pc:picChg>
      </pc:sldChg>
      <pc:sldChg chg="addSp delSp modSp add replId">
        <pc:chgData name="Jiani Zhou" userId="S::jz321@duke.edu::99f5158e-3bdc-4900-9744-c84e02a98acf" providerId="AD" clId="Web-{214F4E96-39AF-5CA2-5F40-F606862446E7}" dt="2020-04-28T00:58:23.345" v="205" actId="1076"/>
        <pc:sldMkLst>
          <pc:docMk/>
          <pc:sldMk cId="4242412752" sldId="336"/>
        </pc:sldMkLst>
        <pc:spChg chg="mod">
          <ac:chgData name="Jiani Zhou" userId="S::jz321@duke.edu::99f5158e-3bdc-4900-9744-c84e02a98acf" providerId="AD" clId="Web-{214F4E96-39AF-5CA2-5F40-F606862446E7}" dt="2020-04-28T00:45:39.316" v="195" actId="1076"/>
          <ac:spMkLst>
            <pc:docMk/>
            <pc:sldMk cId="4242412752" sldId="336"/>
            <ac:spMk id="2" creationId="{BA64FF87-CEC7-4A36-A9D1-1086F7FEAC5C}"/>
          </ac:spMkLst>
        </pc:spChg>
        <pc:picChg chg="add del mod">
          <ac:chgData name="Jiani Zhou" userId="S::jz321@duke.edu::99f5158e-3bdc-4900-9744-c84e02a98acf" providerId="AD" clId="Web-{214F4E96-39AF-5CA2-5F40-F606862446E7}" dt="2020-04-28T00:58:06.158" v="201"/>
          <ac:picMkLst>
            <pc:docMk/>
            <pc:sldMk cId="4242412752" sldId="336"/>
            <ac:picMk id="3" creationId="{A4C3858F-67BE-4A1F-A9E3-0AE9E1C7FF89}"/>
          </ac:picMkLst>
        </pc:picChg>
        <pc:picChg chg="add mod">
          <ac:chgData name="Jiani Zhou" userId="S::jz321@duke.edu::99f5158e-3bdc-4900-9744-c84e02a98acf" providerId="AD" clId="Web-{214F4E96-39AF-5CA2-5F40-F606862446E7}" dt="2020-04-28T00:58:23.345" v="205" actId="1076"/>
          <ac:picMkLst>
            <pc:docMk/>
            <pc:sldMk cId="4242412752" sldId="336"/>
            <ac:picMk id="4" creationId="{259C078B-4FFB-424D-8BFC-228FC50B1278}"/>
          </ac:picMkLst>
        </pc:picChg>
      </pc:sldChg>
    </pc:docChg>
  </pc:docChgLst>
  <pc:docChgLst>
    <pc:chgData name="Howard Geeng" userId="S::lg229@duke.edu::bb613fa0-6210-44a5-a859-e8465a5d4423" providerId="AD" clId="Web-{93A644FD-C199-3B07-0A9E-34C229DC16E0}"/>
    <pc:docChg chg="addSld modSld sldOrd">
      <pc:chgData name="Howard Geeng" userId="S::lg229@duke.edu::bb613fa0-6210-44a5-a859-e8465a5d4423" providerId="AD" clId="Web-{93A644FD-C199-3B07-0A9E-34C229DC16E0}" dt="2020-04-28T01:28:48.300" v="2085" actId="14100"/>
      <pc:docMkLst>
        <pc:docMk/>
      </pc:docMkLst>
      <pc:sldChg chg="modSp">
        <pc:chgData name="Howard Geeng" userId="S::lg229@duke.edu::bb613fa0-6210-44a5-a859-e8465a5d4423" providerId="AD" clId="Web-{93A644FD-C199-3B07-0A9E-34C229DC16E0}" dt="2020-04-27T21:00:39.146" v="1931" actId="20577"/>
        <pc:sldMkLst>
          <pc:docMk/>
          <pc:sldMk cId="950191934" sldId="256"/>
        </pc:sldMkLst>
        <pc:spChg chg="mod">
          <ac:chgData name="Howard Geeng" userId="S::lg229@duke.edu::bb613fa0-6210-44a5-a859-e8465a5d4423" providerId="AD" clId="Web-{93A644FD-C199-3B07-0A9E-34C229DC16E0}" dt="2020-04-27T21:00:39.146" v="1931" actId="20577"/>
          <ac:spMkLst>
            <pc:docMk/>
            <pc:sldMk cId="950191934" sldId="256"/>
            <ac:spMk id="25" creationId="{00000000-0000-0000-0000-000000000000}"/>
          </ac:spMkLst>
        </pc:spChg>
      </pc:sldChg>
      <pc:sldChg chg="modSp ord">
        <pc:chgData name="Howard Geeng" userId="S::lg229@duke.edu::bb613fa0-6210-44a5-a859-e8465a5d4423" providerId="AD" clId="Web-{93A644FD-C199-3B07-0A9E-34C229DC16E0}" dt="2020-04-27T20:23:05.007" v="1441"/>
        <pc:sldMkLst>
          <pc:docMk/>
          <pc:sldMk cId="346653593" sldId="268"/>
        </pc:sldMkLst>
        <pc:spChg chg="mod">
          <ac:chgData name="Howard Geeng" userId="S::lg229@duke.edu::bb613fa0-6210-44a5-a859-e8465a5d4423" providerId="AD" clId="Web-{93A644FD-C199-3B07-0A9E-34C229DC16E0}" dt="2020-04-27T19:31:11.703" v="89" actId="20577"/>
          <ac:spMkLst>
            <pc:docMk/>
            <pc:sldMk cId="346653593" sldId="268"/>
            <ac:spMk id="5" creationId="{00000000-0000-0000-0000-000000000000}"/>
          </ac:spMkLst>
        </pc:spChg>
        <pc:spChg chg="mod">
          <ac:chgData name="Howard Geeng" userId="S::lg229@duke.edu::bb613fa0-6210-44a5-a859-e8465a5d4423" providerId="AD" clId="Web-{93A644FD-C199-3B07-0A9E-34C229DC16E0}" dt="2020-04-27T19:35:30.839" v="172" actId="20577"/>
          <ac:spMkLst>
            <pc:docMk/>
            <pc:sldMk cId="346653593" sldId="268"/>
            <ac:spMk id="6" creationId="{00000000-0000-0000-0000-000000000000}"/>
          </ac:spMkLst>
        </pc:spChg>
      </pc:sldChg>
      <pc:sldChg chg="modSp">
        <pc:chgData name="Howard Geeng" userId="S::lg229@duke.edu::bb613fa0-6210-44a5-a859-e8465a5d4423" providerId="AD" clId="Web-{93A644FD-C199-3B07-0A9E-34C229DC16E0}" dt="2020-04-27T20:02:38.531" v="1027" actId="1076"/>
        <pc:sldMkLst>
          <pc:docMk/>
          <pc:sldMk cId="3260375054" sldId="272"/>
        </pc:sldMkLst>
        <pc:spChg chg="mod">
          <ac:chgData name="Howard Geeng" userId="S::lg229@duke.edu::bb613fa0-6210-44a5-a859-e8465a5d4423" providerId="AD" clId="Web-{93A644FD-C199-3B07-0A9E-34C229DC16E0}" dt="2020-04-27T20:02:38.531" v="1027" actId="1076"/>
          <ac:spMkLst>
            <pc:docMk/>
            <pc:sldMk cId="3260375054" sldId="272"/>
            <ac:spMk id="4" creationId="{24A5EA71-B2EA-4C8C-BDC5-2B9EF900DB6D}"/>
          </ac:spMkLst>
        </pc:spChg>
      </pc:sldChg>
      <pc:sldChg chg="addSp delSp modSp">
        <pc:chgData name="Howard Geeng" userId="S::lg229@duke.edu::bb613fa0-6210-44a5-a859-e8465a5d4423" providerId="AD" clId="Web-{93A644FD-C199-3B07-0A9E-34C229DC16E0}" dt="2020-04-27T19:33:51.491" v="107"/>
        <pc:sldMkLst>
          <pc:docMk/>
          <pc:sldMk cId="185834035" sldId="278"/>
        </pc:sldMkLst>
        <pc:spChg chg="add del mod">
          <ac:chgData name="Howard Geeng" userId="S::lg229@duke.edu::bb613fa0-6210-44a5-a859-e8465a5d4423" providerId="AD" clId="Web-{93A644FD-C199-3B07-0A9E-34C229DC16E0}" dt="2020-04-27T19:33:51.491" v="107"/>
          <ac:spMkLst>
            <pc:docMk/>
            <pc:sldMk cId="185834035" sldId="278"/>
            <ac:spMk id="5" creationId="{60D323E4-D666-4415-8C69-F0C4C3166D30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7" creationId="{0E61B367-6149-4706-9417-620931FBCEB9}"/>
          </ac:spMkLst>
        </pc:spChg>
        <pc:spChg chg="del">
          <ac:chgData name="Howard Geeng" userId="S::lg229@duke.edu::bb613fa0-6210-44a5-a859-e8465a5d4423" providerId="AD" clId="Web-{93A644FD-C199-3B07-0A9E-34C229DC16E0}" dt="2020-04-27T19:33:49.757" v="106"/>
          <ac:spMkLst>
            <pc:docMk/>
            <pc:sldMk cId="185834035" sldId="278"/>
            <ac:spMk id="8" creationId="{F9255AC5-8B0B-4AE7-9B27-E6B56AD9B607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0" creationId="{03067590-50E9-412D-B159-3EF415D21ECD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1" creationId="{C4AD4D13-84FC-4D3F-91A9-120C72622107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3" creationId="{4B177FC5-9A37-448E-96D0-A60FD4558305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4" creationId="{199324F4-EB63-42ED-92DA-223D51CAC0B0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5" creationId="{23D2F835-3883-4E79-8BEE-2F47DDC8620A}"/>
          </ac:spMkLst>
        </pc:spChg>
        <pc:spChg chg="add">
          <ac:chgData name="Howard Geeng" userId="S::lg229@duke.edu::bb613fa0-6210-44a5-a859-e8465a5d4423" providerId="AD" clId="Web-{93A644FD-C199-3B07-0A9E-34C229DC16E0}" dt="2020-04-27T19:33:35.162" v="102"/>
          <ac:spMkLst>
            <pc:docMk/>
            <pc:sldMk cId="185834035" sldId="278"/>
            <ac:spMk id="16" creationId="{04E38805-B100-410A-8455-7AE625C6E1D9}"/>
          </ac:spMkLst>
        </pc:spChg>
        <pc:picChg chg="del">
          <ac:chgData name="Howard Geeng" userId="S::lg229@duke.edu::bb613fa0-6210-44a5-a859-e8465a5d4423" providerId="AD" clId="Web-{93A644FD-C199-3B07-0A9E-34C229DC16E0}" dt="2020-04-27T19:33:39.131" v="103"/>
          <ac:picMkLst>
            <pc:docMk/>
            <pc:sldMk cId="185834035" sldId="278"/>
            <ac:picMk id="4" creationId="{C19C8BB5-60DE-4924-8203-4CEE13B89157}"/>
          </ac:picMkLst>
        </pc:picChg>
        <pc:picChg chg="del">
          <ac:chgData name="Howard Geeng" userId="S::lg229@duke.edu::bb613fa0-6210-44a5-a859-e8465a5d4423" providerId="AD" clId="Web-{93A644FD-C199-3B07-0A9E-34C229DC16E0}" dt="2020-04-27T19:33:44.163" v="104"/>
          <ac:picMkLst>
            <pc:docMk/>
            <pc:sldMk cId="185834035" sldId="278"/>
            <ac:picMk id="6" creationId="{B9A51939-8F18-43CD-B70E-5FED8A118493}"/>
          </ac:picMkLst>
        </pc:picChg>
        <pc:picChg chg="add">
          <ac:chgData name="Howard Geeng" userId="S::lg229@duke.edu::bb613fa0-6210-44a5-a859-e8465a5d4423" providerId="AD" clId="Web-{93A644FD-C199-3B07-0A9E-34C229DC16E0}" dt="2020-04-27T19:33:35.162" v="102"/>
          <ac:picMkLst>
            <pc:docMk/>
            <pc:sldMk cId="185834035" sldId="278"/>
            <ac:picMk id="9" creationId="{1BD58A6C-C965-4B42-BA5A-977C9EBD7547}"/>
          </ac:picMkLst>
        </pc:picChg>
        <pc:picChg chg="add">
          <ac:chgData name="Howard Geeng" userId="S::lg229@duke.edu::bb613fa0-6210-44a5-a859-e8465a5d4423" providerId="AD" clId="Web-{93A644FD-C199-3B07-0A9E-34C229DC16E0}" dt="2020-04-27T19:33:35.162" v="102"/>
          <ac:picMkLst>
            <pc:docMk/>
            <pc:sldMk cId="185834035" sldId="278"/>
            <ac:picMk id="12" creationId="{645CB7A3-2117-452B-B507-D89F10095B4F}"/>
          </ac:picMkLst>
        </pc:picChg>
      </pc:sldChg>
      <pc:sldChg chg="delSp">
        <pc:chgData name="Howard Geeng" userId="S::lg229@duke.edu::bb613fa0-6210-44a5-a859-e8465a5d4423" providerId="AD" clId="Web-{93A644FD-C199-3B07-0A9E-34C229DC16E0}" dt="2020-04-27T20:59:48.864" v="1930"/>
        <pc:sldMkLst>
          <pc:docMk/>
          <pc:sldMk cId="2291895016" sldId="279"/>
        </pc:sldMkLst>
        <pc:spChg chg="del">
          <ac:chgData name="Howard Geeng" userId="S::lg229@duke.edu::bb613fa0-6210-44a5-a859-e8465a5d4423" providerId="AD" clId="Web-{93A644FD-C199-3B07-0A9E-34C229DC16E0}" dt="2020-04-27T20:59:48.864" v="1930"/>
          <ac:spMkLst>
            <pc:docMk/>
            <pc:sldMk cId="2291895016" sldId="279"/>
            <ac:spMk id="3" creationId="{049254D9-366C-4894-8DE1-40EC0F235F46}"/>
          </ac:spMkLst>
        </pc:spChg>
      </pc:sldChg>
      <pc:sldChg chg="modSp">
        <pc:chgData name="Howard Geeng" userId="S::lg229@duke.edu::bb613fa0-6210-44a5-a859-e8465a5d4423" providerId="AD" clId="Web-{93A644FD-C199-3B07-0A9E-34C229DC16E0}" dt="2020-04-27T21:01:10.397" v="1958" actId="20577"/>
        <pc:sldMkLst>
          <pc:docMk/>
          <pc:sldMk cId="3673994538" sldId="280"/>
        </pc:sldMkLst>
        <pc:spChg chg="mod">
          <ac:chgData name="Howard Geeng" userId="S::lg229@duke.edu::bb613fa0-6210-44a5-a859-e8465a5d4423" providerId="AD" clId="Web-{93A644FD-C199-3B07-0A9E-34C229DC16E0}" dt="2020-04-27T21:01:10.397" v="1958" actId="20577"/>
          <ac:spMkLst>
            <pc:docMk/>
            <pc:sldMk cId="3673994538" sldId="280"/>
            <ac:spMk id="3" creationId="{A0CB8625-D7FC-4818-8AE0-F519AE2DC43C}"/>
          </ac:spMkLst>
        </pc:spChg>
      </pc:sldChg>
      <pc:sldChg chg="modSp ord">
        <pc:chgData name="Howard Geeng" userId="S::lg229@duke.edu::bb613fa0-6210-44a5-a859-e8465a5d4423" providerId="AD" clId="Web-{93A644FD-C199-3B07-0A9E-34C229DC16E0}" dt="2020-04-27T20:59:33.943" v="1929"/>
        <pc:sldMkLst>
          <pc:docMk/>
          <pc:sldMk cId="1398735468" sldId="283"/>
        </pc:sldMkLst>
        <pc:spChg chg="mod">
          <ac:chgData name="Howard Geeng" userId="S::lg229@duke.edu::bb613fa0-6210-44a5-a859-e8465a5d4423" providerId="AD" clId="Web-{93A644FD-C199-3B07-0A9E-34C229DC16E0}" dt="2020-04-27T18:43:44.967" v="5" actId="20577"/>
          <ac:spMkLst>
            <pc:docMk/>
            <pc:sldMk cId="1398735468" sldId="283"/>
            <ac:spMk id="6" creationId="{EA612BF2-FA86-42E6-A52D-18FC76AFDA20}"/>
          </ac:spMkLst>
        </pc:spChg>
      </pc:sldChg>
      <pc:sldChg chg="ord">
        <pc:chgData name="Howard Geeng" userId="S::lg229@duke.edu::bb613fa0-6210-44a5-a859-e8465a5d4423" providerId="AD" clId="Web-{93A644FD-C199-3B07-0A9E-34C229DC16E0}" dt="2020-04-27T18:46:36.138" v="7"/>
        <pc:sldMkLst>
          <pc:docMk/>
          <pc:sldMk cId="232883956" sldId="284"/>
        </pc:sldMkLst>
      </pc:sldChg>
      <pc:sldChg chg="modSp">
        <pc:chgData name="Howard Geeng" userId="S::lg229@duke.edu::bb613fa0-6210-44a5-a859-e8465a5d4423" providerId="AD" clId="Web-{93A644FD-C199-3B07-0A9E-34C229DC16E0}" dt="2020-04-27T20:37:46.310" v="1920" actId="20577"/>
        <pc:sldMkLst>
          <pc:docMk/>
          <pc:sldMk cId="3190155713" sldId="289"/>
        </pc:sldMkLst>
        <pc:spChg chg="mod">
          <ac:chgData name="Howard Geeng" userId="S::lg229@duke.edu::bb613fa0-6210-44a5-a859-e8465a5d4423" providerId="AD" clId="Web-{93A644FD-C199-3B07-0A9E-34C229DC16E0}" dt="2020-04-27T20:37:46.310" v="1920" actId="20577"/>
          <ac:spMkLst>
            <pc:docMk/>
            <pc:sldMk cId="3190155713" sldId="289"/>
            <ac:spMk id="4" creationId="{0617C6F0-EEA0-4BFB-86B6-7BDF17CFD304}"/>
          </ac:spMkLst>
        </pc:spChg>
      </pc:sldChg>
      <pc:sldChg chg="modSp">
        <pc:chgData name="Howard Geeng" userId="S::lg229@duke.edu::bb613fa0-6210-44a5-a859-e8465a5d4423" providerId="AD" clId="Web-{93A644FD-C199-3B07-0A9E-34C229DC16E0}" dt="2020-04-27T20:47:57.048" v="1926" actId="20577"/>
        <pc:sldMkLst>
          <pc:docMk/>
          <pc:sldMk cId="946694731" sldId="295"/>
        </pc:sldMkLst>
        <pc:spChg chg="mod">
          <ac:chgData name="Howard Geeng" userId="S::lg229@duke.edu::bb613fa0-6210-44a5-a859-e8465a5d4423" providerId="AD" clId="Web-{93A644FD-C199-3B07-0A9E-34C229DC16E0}" dt="2020-04-27T20:47:57.048" v="1926" actId="20577"/>
          <ac:spMkLst>
            <pc:docMk/>
            <pc:sldMk cId="946694731" sldId="295"/>
            <ac:spMk id="2" creationId="{0404E741-CAA5-4FC8-B1EC-BBE2B8D1319C}"/>
          </ac:spMkLst>
        </pc:spChg>
        <pc:spChg chg="mod">
          <ac:chgData name="Howard Geeng" userId="S::lg229@duke.edu::bb613fa0-6210-44a5-a859-e8465a5d4423" providerId="AD" clId="Web-{93A644FD-C199-3B07-0A9E-34C229DC16E0}" dt="2020-04-27T18:54:29.013" v="34" actId="20577"/>
          <ac:spMkLst>
            <pc:docMk/>
            <pc:sldMk cId="946694731" sldId="295"/>
            <ac:spMk id="4" creationId="{0394710B-0B9E-41F4-BAAC-197A2AB2FB79}"/>
          </ac:spMkLst>
        </pc:spChg>
      </pc:sldChg>
      <pc:sldChg chg="addSp delSp modSp addCm">
        <pc:chgData name="Howard Geeng" userId="S::lg229@duke.edu::bb613fa0-6210-44a5-a859-e8465a5d4423" providerId="AD" clId="Web-{93A644FD-C199-3B07-0A9E-34C229DC16E0}" dt="2020-04-27T20:30:03.166" v="1897" actId="1076"/>
        <pc:sldMkLst>
          <pc:docMk/>
          <pc:sldMk cId="4105758469" sldId="299"/>
        </pc:sldMkLst>
        <pc:spChg chg="del mod">
          <ac:chgData name="Howard Geeng" userId="S::lg229@duke.edu::bb613fa0-6210-44a5-a859-e8465a5d4423" providerId="AD" clId="Web-{93A644FD-C199-3B07-0A9E-34C229DC16E0}" dt="2020-04-27T20:28:10.181" v="1813"/>
          <ac:spMkLst>
            <pc:docMk/>
            <pc:sldMk cId="4105758469" sldId="299"/>
            <ac:spMk id="3" creationId="{049254D9-366C-4894-8DE1-40EC0F235F46}"/>
          </ac:spMkLst>
        </pc:spChg>
        <pc:spChg chg="mod">
          <ac:chgData name="Howard Geeng" userId="S::lg229@duke.edu::bb613fa0-6210-44a5-a859-e8465a5d4423" providerId="AD" clId="Web-{93A644FD-C199-3B07-0A9E-34C229DC16E0}" dt="2020-04-27T19:45:16.238" v="787" actId="1076"/>
          <ac:spMkLst>
            <pc:docMk/>
            <pc:sldMk cId="4105758469" sldId="299"/>
            <ac:spMk id="4" creationId="{0394710B-0B9E-41F4-BAAC-197A2AB2FB79}"/>
          </ac:spMkLst>
        </pc:spChg>
        <pc:spChg chg="add mod">
          <ac:chgData name="Howard Geeng" userId="S::lg229@duke.edu::bb613fa0-6210-44a5-a859-e8465a5d4423" providerId="AD" clId="Web-{93A644FD-C199-3B07-0A9E-34C229DC16E0}" dt="2020-04-27T20:29:50.572" v="1896" actId="1076"/>
          <ac:spMkLst>
            <pc:docMk/>
            <pc:sldMk cId="4105758469" sldId="299"/>
            <ac:spMk id="7" creationId="{5BF8C389-CBE2-43BF-9B83-2ECCF2AE0FBC}"/>
          </ac:spMkLst>
        </pc:spChg>
        <pc:spChg chg="add del mod">
          <ac:chgData name="Howard Geeng" userId="S::lg229@duke.edu::bb613fa0-6210-44a5-a859-e8465a5d4423" providerId="AD" clId="Web-{93A644FD-C199-3B07-0A9E-34C229DC16E0}" dt="2020-04-27T20:28:13.947" v="1814"/>
          <ac:spMkLst>
            <pc:docMk/>
            <pc:sldMk cId="4105758469" sldId="299"/>
            <ac:spMk id="9" creationId="{7635B18A-46CD-4CEE-A675-1BB390EA552D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100"/>
          <ac:spMkLst>
            <pc:docMk/>
            <pc:sldMk cId="4105758469" sldId="299"/>
            <ac:spMk id="15" creationId="{7BDDE0E7-3235-4A12-ADDA-BD8569660465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8"/>
          <ac:spMkLst>
            <pc:docMk/>
            <pc:sldMk cId="4105758469" sldId="299"/>
            <ac:spMk id="17" creationId="{0B760ABD-2FEE-4488-AE5B-F4B8FC58E6D7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7"/>
          <ac:spMkLst>
            <pc:docMk/>
            <pc:sldMk cId="4105758469" sldId="299"/>
            <ac:spMk id="18" creationId="{2A808613-A2ED-48E4-95D2-BB7B091A2003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5"/>
          <ac:spMkLst>
            <pc:docMk/>
            <pc:sldMk cId="4105758469" sldId="299"/>
            <ac:spMk id="20" creationId="{D72EB203-2318-4646-8D4B-8080C67913BD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4"/>
          <ac:spMkLst>
            <pc:docMk/>
            <pc:sldMk cId="4105758469" sldId="299"/>
            <ac:spMk id="21" creationId="{CE0A4D9F-7F95-4806-8143-19541355E8AB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2"/>
          <ac:spMkLst>
            <pc:docMk/>
            <pc:sldMk cId="4105758469" sldId="299"/>
            <ac:spMk id="22" creationId="{89279DE4-8F33-4398-80C9-02B55C6E3D32}"/>
          </ac:spMkLst>
        </pc:spChg>
        <pc:spChg chg="del">
          <ac:chgData name="Howard Geeng" userId="S::lg229@duke.edu::bb613fa0-6210-44a5-a859-e8465a5d4423" providerId="AD" clId="Web-{93A644FD-C199-3B07-0A9E-34C229DC16E0}" dt="2020-04-27T19:33:24.224" v="93"/>
          <ac:spMkLst>
            <pc:docMk/>
            <pc:sldMk cId="4105758469" sldId="299"/>
            <ac:spMk id="23" creationId="{3D351198-CE3E-4DC9-B138-53772C29D1DE}"/>
          </ac:spMkLst>
        </pc:spChg>
        <pc:graphicFrameChg chg="add mod modGraphic">
          <ac:chgData name="Howard Geeng" userId="S::lg229@duke.edu::bb613fa0-6210-44a5-a859-e8465a5d4423" providerId="AD" clId="Web-{93A644FD-C199-3B07-0A9E-34C229DC16E0}" dt="2020-04-27T20:30:03.166" v="1897" actId="1076"/>
          <ac:graphicFrameMkLst>
            <pc:docMk/>
            <pc:sldMk cId="4105758469" sldId="299"/>
            <ac:graphicFrameMk id="5" creationId="{DE5B1758-BFBF-4CFC-99FE-8C4D184FEF58}"/>
          </ac:graphicFrameMkLst>
        </pc:graphicFrameChg>
        <pc:picChg chg="del">
          <ac:chgData name="Howard Geeng" userId="S::lg229@duke.edu::bb613fa0-6210-44a5-a859-e8465a5d4423" providerId="AD" clId="Web-{93A644FD-C199-3B07-0A9E-34C229DC16E0}" dt="2020-04-27T19:33:24.224" v="99"/>
          <ac:picMkLst>
            <pc:docMk/>
            <pc:sldMk cId="4105758469" sldId="299"/>
            <ac:picMk id="16" creationId="{26AC192C-FD8B-4FC0-BB03-A84112AF10CF}"/>
          </ac:picMkLst>
        </pc:picChg>
        <pc:picChg chg="del">
          <ac:chgData name="Howard Geeng" userId="S::lg229@duke.edu::bb613fa0-6210-44a5-a859-e8465a5d4423" providerId="AD" clId="Web-{93A644FD-C199-3B07-0A9E-34C229DC16E0}" dt="2020-04-27T19:33:24.224" v="96"/>
          <ac:picMkLst>
            <pc:docMk/>
            <pc:sldMk cId="4105758469" sldId="299"/>
            <ac:picMk id="19" creationId="{8B8AF8E7-C575-41CE-AF59-2BE064BC8CE5}"/>
          </ac:picMkLst>
        </pc:picChg>
      </pc:sldChg>
      <pc:sldChg chg="modSp">
        <pc:chgData name="Howard Geeng" userId="S::lg229@duke.edu::bb613fa0-6210-44a5-a859-e8465a5d4423" providerId="AD" clId="Web-{93A644FD-C199-3B07-0A9E-34C229DC16E0}" dt="2020-04-28T00:59:39.255" v="2027" actId="20577"/>
        <pc:sldMkLst>
          <pc:docMk/>
          <pc:sldMk cId="392447056" sldId="306"/>
        </pc:sldMkLst>
        <pc:spChg chg="mod">
          <ac:chgData name="Howard Geeng" userId="S::lg229@duke.edu::bb613fa0-6210-44a5-a859-e8465a5d4423" providerId="AD" clId="Web-{93A644FD-C199-3B07-0A9E-34C229DC16E0}" dt="2020-04-28T00:59:39.255" v="2027" actId="20577"/>
          <ac:spMkLst>
            <pc:docMk/>
            <pc:sldMk cId="392447056" sldId="306"/>
            <ac:spMk id="3" creationId="{5CB3E3DD-9358-480F-B2B0-EA1DE67BA2CF}"/>
          </ac:spMkLst>
        </pc:spChg>
      </pc:sldChg>
      <pc:sldChg chg="addSp delSp modSp add replId">
        <pc:chgData name="Howard Geeng" userId="S::lg229@duke.edu::bb613fa0-6210-44a5-a859-e8465a5d4423" providerId="AD" clId="Web-{93A644FD-C199-3B07-0A9E-34C229DC16E0}" dt="2020-04-27T19:43:30.031" v="767"/>
        <pc:sldMkLst>
          <pc:docMk/>
          <pc:sldMk cId="441026237" sldId="324"/>
        </pc:sldMkLst>
        <pc:graphicFrameChg chg="add del">
          <ac:chgData name="Howard Geeng" userId="S::lg229@duke.edu::bb613fa0-6210-44a5-a859-e8465a5d4423" providerId="AD" clId="Web-{93A644FD-C199-3B07-0A9E-34C229DC16E0}" dt="2020-04-27T19:37:40.250" v="176"/>
          <ac:graphicFrameMkLst>
            <pc:docMk/>
            <pc:sldMk cId="441026237" sldId="324"/>
            <ac:graphicFrameMk id="3" creationId="{631DA5C0-9D0D-479F-8549-694DCBB25559}"/>
          </ac:graphicFrameMkLst>
        </pc:graphicFrameChg>
        <pc:graphicFrameChg chg="add mod modGraphic">
          <ac:chgData name="Howard Geeng" userId="S::lg229@duke.edu::bb613fa0-6210-44a5-a859-e8465a5d4423" providerId="AD" clId="Web-{93A644FD-C199-3B07-0A9E-34C229DC16E0}" dt="2020-04-27T19:43:30.031" v="767"/>
          <ac:graphicFrameMkLst>
            <pc:docMk/>
            <pc:sldMk cId="441026237" sldId="324"/>
            <ac:graphicFrameMk id="7" creationId="{B7382A69-A0C0-4CB3-B674-43A736CF312A}"/>
          </ac:graphicFrameMkLst>
        </pc:graphicFrameChg>
      </pc:sldChg>
      <pc:sldChg chg="addSp delSp modSp add replId">
        <pc:chgData name="Howard Geeng" userId="S::lg229@duke.edu::bb613fa0-6210-44a5-a859-e8465a5d4423" providerId="AD" clId="Web-{93A644FD-C199-3B07-0A9E-34C229DC16E0}" dt="2020-04-27T20:33:14.558" v="1912" actId="20577"/>
        <pc:sldMkLst>
          <pc:docMk/>
          <pc:sldMk cId="3132665405" sldId="325"/>
        </pc:sldMkLst>
        <pc:spChg chg="add mod">
          <ac:chgData name="Howard Geeng" userId="S::lg229@duke.edu::bb613fa0-6210-44a5-a859-e8465a5d4423" providerId="AD" clId="Web-{93A644FD-C199-3B07-0A9E-34C229DC16E0}" dt="2020-04-27T20:09:25.706" v="1034" actId="1076"/>
          <ac:spMkLst>
            <pc:docMk/>
            <pc:sldMk cId="3132665405" sldId="325"/>
            <ac:spMk id="2" creationId="{33D4230E-AF87-4660-953B-8416929B4F1B}"/>
          </ac:spMkLst>
        </pc:spChg>
        <pc:spChg chg="add mod">
          <ac:chgData name="Howard Geeng" userId="S::lg229@duke.edu::bb613fa0-6210-44a5-a859-e8465a5d4423" providerId="AD" clId="Web-{93A644FD-C199-3B07-0A9E-34C229DC16E0}" dt="2020-04-27T20:33:14.558" v="1912" actId="20577"/>
          <ac:spMkLst>
            <pc:docMk/>
            <pc:sldMk cId="3132665405" sldId="325"/>
            <ac:spMk id="3" creationId="{9A20114F-A440-461F-9287-42FE347E392C}"/>
          </ac:spMkLst>
        </pc:spChg>
        <pc:spChg chg="del mod">
          <ac:chgData name="Howard Geeng" userId="S::lg229@duke.edu::bb613fa0-6210-44a5-a859-e8465a5d4423" providerId="AD" clId="Web-{93A644FD-C199-3B07-0A9E-34C229DC16E0}" dt="2020-04-27T19:49:56.469" v="875"/>
          <ac:spMkLst>
            <pc:docMk/>
            <pc:sldMk cId="3132665405" sldId="325"/>
            <ac:spMk id="6" creationId="{00000000-0000-0000-0000-000000000000}"/>
          </ac:spMkLst>
        </pc:spChg>
        <pc:spChg chg="add mod">
          <ac:chgData name="Howard Geeng" userId="S::lg229@duke.edu::bb613fa0-6210-44a5-a859-e8465a5d4423" providerId="AD" clId="Web-{93A644FD-C199-3B07-0A9E-34C229DC16E0}" dt="2020-04-27T20:20:20.444" v="1438" actId="20577"/>
          <ac:spMkLst>
            <pc:docMk/>
            <pc:sldMk cId="3132665405" sldId="325"/>
            <ac:spMk id="7" creationId="{9DB4140C-4C6E-49DB-B2DE-1B81773F864B}"/>
          </ac:spMkLst>
        </pc:spChg>
        <pc:picChg chg="add mod">
          <ac:chgData name="Howard Geeng" userId="S::lg229@duke.edu::bb613fa0-6210-44a5-a859-e8465a5d4423" providerId="AD" clId="Web-{93A644FD-C199-3B07-0A9E-34C229DC16E0}" dt="2020-04-27T20:19:41.022" v="1408" actId="1076"/>
          <ac:picMkLst>
            <pc:docMk/>
            <pc:sldMk cId="3132665405" sldId="325"/>
            <ac:picMk id="4" creationId="{0250A5B3-E514-4D7D-B6F0-8603CD209963}"/>
          </ac:picMkLst>
        </pc:picChg>
      </pc:sldChg>
      <pc:sldChg chg="modSp">
        <pc:chgData name="Howard Geeng" userId="S::lg229@duke.edu::bb613fa0-6210-44a5-a859-e8465a5d4423" providerId="AD" clId="Web-{93A644FD-C199-3B07-0A9E-34C229DC16E0}" dt="2020-04-28T01:28:48.300" v="2085" actId="14100"/>
        <pc:sldMkLst>
          <pc:docMk/>
          <pc:sldMk cId="3063126570" sldId="331"/>
        </pc:sldMkLst>
        <pc:spChg chg="mod">
          <ac:chgData name="Howard Geeng" userId="S::lg229@duke.edu::bb613fa0-6210-44a5-a859-e8465a5d4423" providerId="AD" clId="Web-{93A644FD-C199-3B07-0A9E-34C229DC16E0}" dt="2020-04-28T01:28:48.300" v="2085" actId="14100"/>
          <ac:spMkLst>
            <pc:docMk/>
            <pc:sldMk cId="3063126570" sldId="331"/>
            <ac:spMk id="3" creationId="{F287F5B3-E1E9-44AC-812C-AD68A9C92E6A}"/>
          </ac:spMkLst>
        </pc:spChg>
      </pc:sldChg>
      <pc:sldChg chg="modSp">
        <pc:chgData name="Howard Geeng" userId="S::lg229@duke.edu::bb613fa0-6210-44a5-a859-e8465a5d4423" providerId="AD" clId="Web-{93A644FD-C199-3B07-0A9E-34C229DC16E0}" dt="2020-04-28T00:48:08.053" v="2010" actId="20577"/>
        <pc:sldMkLst>
          <pc:docMk/>
          <pc:sldMk cId="3533360443" sldId="334"/>
        </pc:sldMkLst>
        <pc:spChg chg="mod">
          <ac:chgData name="Howard Geeng" userId="S::lg229@duke.edu::bb613fa0-6210-44a5-a859-e8465a5d4423" providerId="AD" clId="Web-{93A644FD-C199-3B07-0A9E-34C229DC16E0}" dt="2020-04-28T00:48:08.053" v="2010" actId="20577"/>
          <ac:spMkLst>
            <pc:docMk/>
            <pc:sldMk cId="3533360443" sldId="334"/>
            <ac:spMk id="2" creationId="{0404E741-CAA5-4FC8-B1EC-BBE2B8D1319C}"/>
          </ac:spMkLst>
        </pc:spChg>
      </pc:sldChg>
    </pc:docChg>
  </pc:docChgLst>
  <pc:docChgLst>
    <pc:chgData name="Vivian Li" userId="S::xl304@duke.edu::4dd6d593-b468-4929-97be-3668d484e55b" providerId="AD" clId="Web-{D631660E-590E-F9CF-5743-799C9191F1F0}"/>
    <pc:docChg chg="modSld">
      <pc:chgData name="Vivian Li" userId="S::xl304@duke.edu::4dd6d593-b468-4929-97be-3668d484e55b" providerId="AD" clId="Web-{D631660E-590E-F9CF-5743-799C9191F1F0}" dt="2020-04-29T14:28:37.262" v="13" actId="20577"/>
      <pc:docMkLst>
        <pc:docMk/>
      </pc:docMkLst>
      <pc:sldChg chg="modSp">
        <pc:chgData name="Vivian Li" userId="S::xl304@duke.edu::4dd6d593-b468-4929-97be-3668d484e55b" providerId="AD" clId="Web-{D631660E-590E-F9CF-5743-799C9191F1F0}" dt="2020-04-29T14:28:37.169" v="11" actId="20577"/>
        <pc:sldMkLst>
          <pc:docMk/>
          <pc:sldMk cId="950191934" sldId="256"/>
        </pc:sldMkLst>
        <pc:spChg chg="mod">
          <ac:chgData name="Vivian Li" userId="S::xl304@duke.edu::4dd6d593-b468-4929-97be-3668d484e55b" providerId="AD" clId="Web-{D631660E-590E-F9CF-5743-799C9191F1F0}" dt="2020-04-29T14:28:37.169" v="11" actId="20577"/>
          <ac:spMkLst>
            <pc:docMk/>
            <pc:sldMk cId="950191934" sldId="256"/>
            <ac:spMk id="25" creationId="{00000000-0000-0000-0000-000000000000}"/>
          </ac:spMkLst>
        </pc:spChg>
        <pc:spChg chg="mod">
          <ac:chgData name="Vivian Li" userId="S::xl304@duke.edu::4dd6d593-b468-4929-97be-3668d484e55b" providerId="AD" clId="Web-{D631660E-590E-F9CF-5743-799C9191F1F0}" dt="2020-04-29T14:27:49.887" v="1" actId="20577"/>
          <ac:spMkLst>
            <pc:docMk/>
            <pc:sldMk cId="950191934" sldId="256"/>
            <ac:spMk id="26" creationId="{00000000-0000-0000-0000-000000000000}"/>
          </ac:spMkLst>
        </pc:spChg>
      </pc:sldChg>
    </pc:docChg>
  </pc:docChgLst>
  <pc:docChgLst>
    <pc:chgData name="Howard Geeng" userId="S::lg229@duke.edu::bb613fa0-6210-44a5-a859-e8465a5d4423" providerId="AD" clId="Web-{E667FACD-E894-015D-7A25-C7F36DE7B19D}"/>
    <pc:docChg chg="modSld">
      <pc:chgData name="Howard Geeng" userId="S::lg229@duke.edu::bb613fa0-6210-44a5-a859-e8465a5d4423" providerId="AD" clId="Web-{E667FACD-E894-015D-7A25-C7F36DE7B19D}" dt="2020-04-29T00:37:28.666" v="3" actId="20577"/>
      <pc:docMkLst>
        <pc:docMk/>
      </pc:docMkLst>
      <pc:sldChg chg="modSp">
        <pc:chgData name="Howard Geeng" userId="S::lg229@duke.edu::bb613fa0-6210-44a5-a859-e8465a5d4423" providerId="AD" clId="Web-{E667FACD-E894-015D-7A25-C7F36DE7B19D}" dt="2020-04-29T00:37:28.666" v="2" actId="20577"/>
        <pc:sldMkLst>
          <pc:docMk/>
          <pc:sldMk cId="3063126570" sldId="331"/>
        </pc:sldMkLst>
        <pc:spChg chg="mod">
          <ac:chgData name="Howard Geeng" userId="S::lg229@duke.edu::bb613fa0-6210-44a5-a859-e8465a5d4423" providerId="AD" clId="Web-{E667FACD-E894-015D-7A25-C7F36DE7B19D}" dt="2020-04-29T00:37:28.666" v="2" actId="20577"/>
          <ac:spMkLst>
            <pc:docMk/>
            <pc:sldMk cId="3063126570" sldId="331"/>
            <ac:spMk id="3" creationId="{F287F5B3-E1E9-44AC-812C-AD68A9C92E6A}"/>
          </ac:spMkLst>
        </pc:spChg>
      </pc:sldChg>
    </pc:docChg>
  </pc:docChgLst>
  <pc:docChgLst>
    <pc:chgData name="Devet Valecha" userId="S::dav14@duke.edu::a7b3d94c-6435-4d78-9d91-d17ee87b1e67" providerId="AD" clId="Web-{9C852068-99F2-4A49-85F0-9DD53DEEBF60}"/>
    <pc:docChg chg="addSld modSld">
      <pc:chgData name="Devet Valecha" userId="S::dav14@duke.edu::a7b3d94c-6435-4d78-9d91-d17ee87b1e67" providerId="AD" clId="Web-{9C852068-99F2-4A49-85F0-9DD53DEEBF60}" dt="2020-04-27T19:06:24.179" v="40" actId="20577"/>
      <pc:docMkLst>
        <pc:docMk/>
      </pc:docMkLst>
      <pc:sldChg chg="addCm">
        <pc:chgData name="Devet Valecha" userId="S::dav14@duke.edu::a7b3d94c-6435-4d78-9d91-d17ee87b1e67" providerId="AD" clId="Web-{9C852068-99F2-4A49-85F0-9DD53DEEBF60}" dt="2020-04-27T18:09:24.240" v="18"/>
        <pc:sldMkLst>
          <pc:docMk/>
          <pc:sldMk cId="946694731" sldId="295"/>
        </pc:sldMkLst>
      </pc:sldChg>
      <pc:sldChg chg="modSp addCm">
        <pc:chgData name="Devet Valecha" userId="S::dav14@duke.edu::a7b3d94c-6435-4d78-9d91-d17ee87b1e67" providerId="AD" clId="Web-{9C852068-99F2-4A49-85F0-9DD53DEEBF60}" dt="2020-04-27T18:43:09.963" v="27" actId="20577"/>
        <pc:sldMkLst>
          <pc:docMk/>
          <pc:sldMk cId="392447056" sldId="306"/>
        </pc:sldMkLst>
        <pc:spChg chg="mod">
          <ac:chgData name="Devet Valecha" userId="S::dav14@duke.edu::a7b3d94c-6435-4d78-9d91-d17ee87b1e67" providerId="AD" clId="Web-{9C852068-99F2-4A49-85F0-9DD53DEEBF60}" dt="2020-04-27T18:43:09.963" v="27" actId="20577"/>
          <ac:spMkLst>
            <pc:docMk/>
            <pc:sldMk cId="392447056" sldId="306"/>
            <ac:spMk id="3" creationId="{5CB3E3DD-9358-480F-B2B0-EA1DE67BA2CF}"/>
          </ac:spMkLst>
        </pc:spChg>
      </pc:sldChg>
      <pc:sldChg chg="addCm">
        <pc:chgData name="Devet Valecha" userId="S::dav14@duke.edu::a7b3d94c-6435-4d78-9d91-d17ee87b1e67" providerId="AD" clId="Web-{9C852068-99F2-4A49-85F0-9DD53DEEBF60}" dt="2020-04-27T17:46:03" v="11"/>
        <pc:sldMkLst>
          <pc:docMk/>
          <pc:sldMk cId="732944667" sldId="307"/>
        </pc:sldMkLst>
      </pc:sldChg>
      <pc:sldChg chg="modSp">
        <pc:chgData name="Devet Valecha" userId="S::dav14@duke.edu::a7b3d94c-6435-4d78-9d91-d17ee87b1e67" providerId="AD" clId="Web-{9C852068-99F2-4A49-85F0-9DD53DEEBF60}" dt="2020-04-27T16:59:32.425" v="8" actId="1076"/>
        <pc:sldMkLst>
          <pc:docMk/>
          <pc:sldMk cId="2012971199" sldId="308"/>
        </pc:sldMkLst>
        <pc:spChg chg="mod">
          <ac:chgData name="Devet Valecha" userId="S::dav14@duke.edu::a7b3d94c-6435-4d78-9d91-d17ee87b1e67" providerId="AD" clId="Web-{9C852068-99F2-4A49-85F0-9DD53DEEBF60}" dt="2020-04-27T16:59:32.425" v="8" actId="1076"/>
          <ac:spMkLst>
            <pc:docMk/>
            <pc:sldMk cId="2012971199" sldId="308"/>
            <ac:spMk id="2" creationId="{FE1B2AED-B00A-4DB3-B0AC-EE0C27E5D5CD}"/>
          </ac:spMkLst>
        </pc:spChg>
      </pc:sldChg>
      <pc:sldChg chg="modSp">
        <pc:chgData name="Devet Valecha" userId="S::dav14@duke.edu::a7b3d94c-6435-4d78-9d91-d17ee87b1e67" providerId="AD" clId="Web-{9C852068-99F2-4A49-85F0-9DD53DEEBF60}" dt="2020-04-27T16:59:25.987" v="7" actId="1076"/>
        <pc:sldMkLst>
          <pc:docMk/>
          <pc:sldMk cId="820903663" sldId="309"/>
        </pc:sldMkLst>
        <pc:spChg chg="mod">
          <ac:chgData name="Devet Valecha" userId="S::dav14@duke.edu::a7b3d94c-6435-4d78-9d91-d17ee87b1e67" providerId="AD" clId="Web-{9C852068-99F2-4A49-85F0-9DD53DEEBF60}" dt="2020-04-27T16:59:25.987" v="7" actId="1076"/>
          <ac:spMkLst>
            <pc:docMk/>
            <pc:sldMk cId="820903663" sldId="309"/>
            <ac:spMk id="2" creationId="{A67163F1-3C30-4307-954A-C4A675B1405E}"/>
          </ac:spMkLst>
        </pc:spChg>
      </pc:sldChg>
      <pc:sldChg chg="modSp">
        <pc:chgData name="Devet Valecha" userId="S::dav14@duke.edu::a7b3d94c-6435-4d78-9d91-d17ee87b1e67" providerId="AD" clId="Web-{9C852068-99F2-4A49-85F0-9DD53DEEBF60}" dt="2020-04-27T16:59:16.690" v="6" actId="1076"/>
        <pc:sldMkLst>
          <pc:docMk/>
          <pc:sldMk cId="3833206316" sldId="310"/>
        </pc:sldMkLst>
        <pc:spChg chg="mod">
          <ac:chgData name="Devet Valecha" userId="S::dav14@duke.edu::a7b3d94c-6435-4d78-9d91-d17ee87b1e67" providerId="AD" clId="Web-{9C852068-99F2-4A49-85F0-9DD53DEEBF60}" dt="2020-04-27T16:59:16.690" v="6" actId="1076"/>
          <ac:spMkLst>
            <pc:docMk/>
            <pc:sldMk cId="3833206316" sldId="310"/>
            <ac:spMk id="2" creationId="{7114477C-32B8-439B-A74A-3CBF79642DFC}"/>
          </ac:spMkLst>
        </pc:spChg>
      </pc:sldChg>
      <pc:sldChg chg="modSp">
        <pc:chgData name="Devet Valecha" userId="S::dav14@duke.edu::a7b3d94c-6435-4d78-9d91-d17ee87b1e67" providerId="AD" clId="Web-{9C852068-99F2-4A49-85F0-9DD53DEEBF60}" dt="2020-04-27T16:59:09.393" v="5" actId="1076"/>
        <pc:sldMkLst>
          <pc:docMk/>
          <pc:sldMk cId="3994802280" sldId="311"/>
        </pc:sldMkLst>
        <pc:spChg chg="mod">
          <ac:chgData name="Devet Valecha" userId="S::dav14@duke.edu::a7b3d94c-6435-4d78-9d91-d17ee87b1e67" providerId="AD" clId="Web-{9C852068-99F2-4A49-85F0-9DD53DEEBF60}" dt="2020-04-27T16:59:09.393" v="5" actId="1076"/>
          <ac:spMkLst>
            <pc:docMk/>
            <pc:sldMk cId="3994802280" sldId="311"/>
            <ac:spMk id="2" creationId="{BF72AF8A-7467-4EDB-BFB6-EBE032D8C73B}"/>
          </ac:spMkLst>
        </pc:spChg>
        <pc:spChg chg="mod">
          <ac:chgData name="Devet Valecha" userId="S::dav14@duke.edu::a7b3d94c-6435-4d78-9d91-d17ee87b1e67" providerId="AD" clId="Web-{9C852068-99F2-4A49-85F0-9DD53DEEBF60}" dt="2020-04-27T16:58:50.003" v="2" actId="20577"/>
          <ac:spMkLst>
            <pc:docMk/>
            <pc:sldMk cId="3994802280" sldId="311"/>
            <ac:spMk id="3" creationId="{DB86C854-485F-4767-912F-277C34635502}"/>
          </ac:spMkLst>
        </pc:spChg>
      </pc:sldChg>
      <pc:sldChg chg="addCm">
        <pc:chgData name="Devet Valecha" userId="S::dav14@duke.edu::a7b3d94c-6435-4d78-9d91-d17ee87b1e67" providerId="AD" clId="Web-{9C852068-99F2-4A49-85F0-9DD53DEEBF60}" dt="2020-04-27T17:47:10.063" v="12"/>
        <pc:sldMkLst>
          <pc:docMk/>
          <pc:sldMk cId="2552526434" sldId="312"/>
        </pc:sldMkLst>
      </pc:sldChg>
      <pc:sldChg chg="modSp addCm">
        <pc:chgData name="Devet Valecha" userId="S::dav14@duke.edu::a7b3d94c-6435-4d78-9d91-d17ee87b1e67" providerId="AD" clId="Web-{9C852068-99F2-4A49-85F0-9DD53DEEBF60}" dt="2020-04-27T19:01:38.276" v="29" actId="1076"/>
        <pc:sldMkLst>
          <pc:docMk/>
          <pc:sldMk cId="2101784372" sldId="313"/>
        </pc:sldMkLst>
        <pc:picChg chg="mod">
          <ac:chgData name="Devet Valecha" userId="S::dav14@duke.edu::a7b3d94c-6435-4d78-9d91-d17ee87b1e67" providerId="AD" clId="Web-{9C852068-99F2-4A49-85F0-9DD53DEEBF60}" dt="2020-04-27T19:01:38.276" v="29" actId="1076"/>
          <ac:picMkLst>
            <pc:docMk/>
            <pc:sldMk cId="2101784372" sldId="313"/>
            <ac:picMk id="4" creationId="{31607CC9-ABDD-4F66-934E-2241B455F7FE}"/>
          </ac:picMkLst>
        </pc:picChg>
      </pc:sldChg>
      <pc:sldChg chg="addCm">
        <pc:chgData name="Devet Valecha" userId="S::dav14@duke.edu::a7b3d94c-6435-4d78-9d91-d17ee87b1e67" providerId="AD" clId="Web-{9C852068-99F2-4A49-85F0-9DD53DEEBF60}" dt="2020-04-27T18:06:43.005" v="16"/>
        <pc:sldMkLst>
          <pc:docMk/>
          <pc:sldMk cId="312534416" sldId="320"/>
        </pc:sldMkLst>
      </pc:sldChg>
      <pc:sldChg chg="modSp new">
        <pc:chgData name="Devet Valecha" userId="S::dav14@duke.edu::a7b3d94c-6435-4d78-9d91-d17ee87b1e67" providerId="AD" clId="Web-{9C852068-99F2-4A49-85F0-9DD53DEEBF60}" dt="2020-04-27T19:06:24.179" v="39" actId="20577"/>
        <pc:sldMkLst>
          <pc:docMk/>
          <pc:sldMk cId="2882993618" sldId="323"/>
        </pc:sldMkLst>
        <pc:spChg chg="mod">
          <ac:chgData name="Devet Valecha" userId="S::dav14@duke.edu::a7b3d94c-6435-4d78-9d91-d17ee87b1e67" providerId="AD" clId="Web-{9C852068-99F2-4A49-85F0-9DD53DEEBF60}" dt="2020-04-27T19:06:24.179" v="39" actId="20577"/>
          <ac:spMkLst>
            <pc:docMk/>
            <pc:sldMk cId="2882993618" sldId="323"/>
            <ac:spMk id="2" creationId="{8B5D25FF-0EC2-40C5-8BA7-6F1714109097}"/>
          </ac:spMkLst>
        </pc:spChg>
      </pc:sldChg>
    </pc:docChg>
  </pc:docChgLst>
  <pc:docChgLst>
    <pc:chgData name="Jiameng Ma" userId="S::jm670@duke.edu::5c3a3ed9-36ac-4465-8735-c9ce3bb6bf91" providerId="AD" clId="Web-{7AEB4C31-28DE-F115-2814-BFD48DEB28FC}"/>
    <pc:docChg chg="addSld modSld">
      <pc:chgData name="Jiameng Ma" userId="S::jm670@duke.edu::5c3a3ed9-36ac-4465-8735-c9ce3bb6bf91" providerId="AD" clId="Web-{7AEB4C31-28DE-F115-2814-BFD48DEB28FC}" dt="2020-04-25T03:12:20.843" v="671" actId="20577"/>
      <pc:docMkLst>
        <pc:docMk/>
      </pc:docMkLst>
      <pc:sldChg chg="addSp modSp add replId">
        <pc:chgData name="Jiameng Ma" userId="S::jm670@duke.edu::5c3a3ed9-36ac-4465-8735-c9ce3bb6bf91" providerId="AD" clId="Web-{7AEB4C31-28DE-F115-2814-BFD48DEB28FC}" dt="2020-04-25T02:58:00.903" v="324" actId="20577"/>
        <pc:sldMkLst>
          <pc:docMk/>
          <pc:sldMk cId="3168450802" sldId="282"/>
        </pc:sldMkLst>
        <pc:spChg chg="mod">
          <ac:chgData name="Jiameng Ma" userId="S::jm670@duke.edu::5c3a3ed9-36ac-4465-8735-c9ce3bb6bf91" providerId="AD" clId="Web-{7AEB4C31-28DE-F115-2814-BFD48DEB28FC}" dt="2020-04-25T02:40:14.840" v="59" actId="20577"/>
          <ac:spMkLst>
            <pc:docMk/>
            <pc:sldMk cId="3168450802" sldId="282"/>
            <ac:spMk id="2" creationId="{AA5371FF-6B7E-4D12-A7EA-40C1610C0F8E}"/>
          </ac:spMkLst>
        </pc:spChg>
        <pc:spChg chg="mod">
          <ac:chgData name="Jiameng Ma" userId="S::jm670@duke.edu::5c3a3ed9-36ac-4465-8735-c9ce3bb6bf91" providerId="AD" clId="Web-{7AEB4C31-28DE-F115-2814-BFD48DEB28FC}" dt="2020-04-25T02:48:00.975" v="65" actId="20577"/>
          <ac:spMkLst>
            <pc:docMk/>
            <pc:sldMk cId="3168450802" sldId="282"/>
            <ac:spMk id="3" creationId="{6B53D0C3-4554-425E-86FA-5E20D89B812F}"/>
          </ac:spMkLst>
        </pc:spChg>
        <pc:spChg chg="add mod">
          <ac:chgData name="Jiameng Ma" userId="S::jm670@duke.edu::5c3a3ed9-36ac-4465-8735-c9ce3bb6bf91" providerId="AD" clId="Web-{7AEB4C31-28DE-F115-2814-BFD48DEB28FC}" dt="2020-04-25T02:58:00.903" v="324" actId="20577"/>
          <ac:spMkLst>
            <pc:docMk/>
            <pc:sldMk cId="3168450802" sldId="282"/>
            <ac:spMk id="6" creationId="{EA612BF2-FA86-42E6-A52D-18FC76AFDA20}"/>
          </ac:spMkLst>
        </pc:spChg>
        <pc:picChg chg="add mod">
          <ac:chgData name="Jiameng Ma" userId="S::jm670@duke.edu::5c3a3ed9-36ac-4465-8735-c9ce3bb6bf91" providerId="AD" clId="Web-{7AEB4C31-28DE-F115-2814-BFD48DEB28FC}" dt="2020-04-25T02:51:11.128" v="72" actId="1076"/>
          <ac:picMkLst>
            <pc:docMk/>
            <pc:sldMk cId="3168450802" sldId="282"/>
            <ac:picMk id="4" creationId="{0B5A35A3-AA32-45FA-AC52-EAC997A42DBC}"/>
          </ac:picMkLst>
        </pc:picChg>
      </pc:sldChg>
      <pc:sldChg chg="delSp modSp add replId">
        <pc:chgData name="Jiameng Ma" userId="S::jm670@duke.edu::5c3a3ed9-36ac-4465-8735-c9ce3bb6bf91" providerId="AD" clId="Web-{7AEB4C31-28DE-F115-2814-BFD48DEB28FC}" dt="2020-04-25T03:11:53" v="624" actId="20577"/>
        <pc:sldMkLst>
          <pc:docMk/>
          <pc:sldMk cId="1398735468" sldId="283"/>
        </pc:sldMkLst>
        <pc:spChg chg="mod">
          <ac:chgData name="Jiameng Ma" userId="S::jm670@duke.edu::5c3a3ed9-36ac-4465-8735-c9ce3bb6bf91" providerId="AD" clId="Web-{7AEB4C31-28DE-F115-2814-BFD48DEB28FC}" dt="2020-04-25T03:11:53" v="624" actId="20577"/>
          <ac:spMkLst>
            <pc:docMk/>
            <pc:sldMk cId="1398735468" sldId="283"/>
            <ac:spMk id="6" creationId="{EA612BF2-FA86-42E6-A52D-18FC76AFDA20}"/>
          </ac:spMkLst>
        </pc:spChg>
        <pc:picChg chg="del">
          <ac:chgData name="Jiameng Ma" userId="S::jm670@duke.edu::5c3a3ed9-36ac-4465-8735-c9ce3bb6bf91" providerId="AD" clId="Web-{7AEB4C31-28DE-F115-2814-BFD48DEB28FC}" dt="2020-04-25T03:00:13.198" v="341"/>
          <ac:picMkLst>
            <pc:docMk/>
            <pc:sldMk cId="1398735468" sldId="283"/>
            <ac:picMk id="4" creationId="{0B5A35A3-AA32-45FA-AC52-EAC997A42DBC}"/>
          </ac:picMkLst>
        </pc:picChg>
      </pc:sldChg>
      <pc:sldChg chg="modSp add replId">
        <pc:chgData name="Jiameng Ma" userId="S::jm670@duke.edu::5c3a3ed9-36ac-4465-8735-c9ce3bb6bf91" providerId="AD" clId="Web-{7AEB4C31-28DE-F115-2814-BFD48DEB28FC}" dt="2020-04-25T03:12:20.296" v="669" actId="20577"/>
        <pc:sldMkLst>
          <pc:docMk/>
          <pc:sldMk cId="232883956" sldId="284"/>
        </pc:sldMkLst>
        <pc:spChg chg="mod">
          <ac:chgData name="Jiameng Ma" userId="S::jm670@duke.edu::5c3a3ed9-36ac-4465-8735-c9ce3bb6bf91" providerId="AD" clId="Web-{7AEB4C31-28DE-F115-2814-BFD48DEB28FC}" dt="2020-04-25T03:12:20.296" v="669" actId="20577"/>
          <ac:spMkLst>
            <pc:docMk/>
            <pc:sldMk cId="232883956" sldId="284"/>
            <ac:spMk id="6" creationId="{EA612BF2-FA86-42E6-A52D-18FC76AFDA20}"/>
          </ac:spMkLst>
        </pc:spChg>
      </pc:sldChg>
    </pc:docChg>
  </pc:docChgLst>
  <pc:docChgLst>
    <pc:chgData name="Vivian Li" userId="S::xl304@duke.edu::4dd6d593-b468-4929-97be-3668d484e55b" providerId="AD" clId="Web-{F5CC8683-530A-6E51-1847-E1186FA95572}"/>
    <pc:docChg chg="modSld">
      <pc:chgData name="Vivian Li" userId="S::xl304@duke.edu::4dd6d593-b468-4929-97be-3668d484e55b" providerId="AD" clId="Web-{F5CC8683-530A-6E51-1847-E1186FA95572}" dt="2020-04-26T17:14:24.100" v="3" actId="20577"/>
      <pc:docMkLst>
        <pc:docMk/>
      </pc:docMkLst>
      <pc:sldChg chg="modSp">
        <pc:chgData name="Vivian Li" userId="S::xl304@duke.edu::4dd6d593-b468-4929-97be-3668d484e55b" providerId="AD" clId="Web-{F5CC8683-530A-6E51-1847-E1186FA95572}" dt="2020-04-26T17:14:24.100" v="2" actId="20577"/>
        <pc:sldMkLst>
          <pc:docMk/>
          <pc:sldMk cId="3879542190" sldId="285"/>
        </pc:sldMkLst>
        <pc:spChg chg="mod">
          <ac:chgData name="Vivian Li" userId="S::xl304@duke.edu::4dd6d593-b468-4929-97be-3668d484e55b" providerId="AD" clId="Web-{F5CC8683-530A-6E51-1847-E1186FA95572}" dt="2020-04-26T17:14:24.100" v="2" actId="20577"/>
          <ac:spMkLst>
            <pc:docMk/>
            <pc:sldMk cId="3879542190" sldId="285"/>
            <ac:spMk id="6" creationId="{00000000-0000-0000-0000-000000000000}"/>
          </ac:spMkLst>
        </pc:spChg>
      </pc:sldChg>
    </pc:docChg>
  </pc:docChgLst>
  <pc:docChgLst>
    <pc:chgData name="Vivian Li" userId="S::xl304@duke.edu::4dd6d593-b468-4929-97be-3668d484e55b" providerId="AD" clId="Web-{8E5C1F2F-57EC-EB16-E4B8-4457DA990700}"/>
    <pc:docChg chg="delSld modSld sldOrd">
      <pc:chgData name="Vivian Li" userId="S::xl304@duke.edu::4dd6d593-b468-4929-97be-3668d484e55b" providerId="AD" clId="Web-{8E5C1F2F-57EC-EB16-E4B8-4457DA990700}" dt="2020-04-28T01:38:14.924" v="616" actId="20577"/>
      <pc:docMkLst>
        <pc:docMk/>
      </pc:docMkLst>
      <pc:sldChg chg="modSp">
        <pc:chgData name="Vivian Li" userId="S::xl304@duke.edu::4dd6d593-b468-4929-97be-3668d484e55b" providerId="AD" clId="Web-{8E5C1F2F-57EC-EB16-E4B8-4457DA990700}" dt="2020-04-28T01:22:30.349" v="221" actId="20577"/>
        <pc:sldMkLst>
          <pc:docMk/>
          <pc:sldMk cId="346653593" sldId="268"/>
        </pc:sldMkLst>
        <pc:spChg chg="mod">
          <ac:chgData name="Vivian Li" userId="S::xl304@duke.edu::4dd6d593-b468-4929-97be-3668d484e55b" providerId="AD" clId="Web-{8E5C1F2F-57EC-EB16-E4B8-4457DA990700}" dt="2020-04-28T01:22:30.349" v="221" actId="20577"/>
          <ac:spMkLst>
            <pc:docMk/>
            <pc:sldMk cId="346653593" sldId="268"/>
            <ac:spMk id="6" creationId="{00000000-0000-0000-0000-000000000000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2:21.224" v="218" actId="20577"/>
        <pc:sldMkLst>
          <pc:docMk/>
          <pc:sldMk cId="3260375054" sldId="272"/>
        </pc:sldMkLst>
        <pc:spChg chg="mod">
          <ac:chgData name="Vivian Li" userId="S::xl304@duke.edu::4dd6d593-b468-4929-97be-3668d484e55b" providerId="AD" clId="Web-{8E5C1F2F-57EC-EB16-E4B8-4457DA990700}" dt="2020-04-28T01:22:21.224" v="218" actId="20577"/>
          <ac:spMkLst>
            <pc:docMk/>
            <pc:sldMk cId="3260375054" sldId="272"/>
            <ac:spMk id="4" creationId="{24A5EA71-B2EA-4C8C-BDC5-2B9EF900DB6D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2:43.928" v="227" actId="20577"/>
        <pc:sldMkLst>
          <pc:docMk/>
          <pc:sldMk cId="185834035" sldId="278"/>
        </pc:sldMkLst>
        <pc:spChg chg="mod">
          <ac:chgData name="Vivian Li" userId="S::xl304@duke.edu::4dd6d593-b468-4929-97be-3668d484e55b" providerId="AD" clId="Web-{8E5C1F2F-57EC-EB16-E4B8-4457DA990700}" dt="2020-04-28T01:22:43.928" v="227" actId="20577"/>
          <ac:spMkLst>
            <pc:docMk/>
            <pc:sldMk cId="185834035" sldId="278"/>
            <ac:spMk id="7" creationId="{0E61B367-6149-4706-9417-620931FBCEB9}"/>
          </ac:spMkLst>
        </pc:spChg>
      </pc:sldChg>
      <pc:sldChg chg="del">
        <pc:chgData name="Vivian Li" userId="S::xl304@duke.edu::4dd6d593-b468-4929-97be-3668d484e55b" providerId="AD" clId="Web-{8E5C1F2F-57EC-EB16-E4B8-4457DA990700}" dt="2020-04-28T00:48:23.776" v="66"/>
        <pc:sldMkLst>
          <pc:docMk/>
          <pc:sldMk cId="2291895016" sldId="279"/>
        </pc:sldMkLst>
      </pc:sldChg>
      <pc:sldChg chg="delCm">
        <pc:chgData name="Vivian Li" userId="S::xl304@duke.edu::4dd6d593-b468-4929-97be-3668d484e55b" providerId="AD" clId="Web-{8E5C1F2F-57EC-EB16-E4B8-4457DA990700}" dt="2020-04-28T00:49:37.011" v="70"/>
        <pc:sldMkLst>
          <pc:docMk/>
          <pc:sldMk cId="3673994538" sldId="280"/>
        </pc:sldMkLst>
      </pc:sldChg>
      <pc:sldChg chg="modSp">
        <pc:chgData name="Vivian Li" userId="S::xl304@duke.edu::4dd6d593-b468-4929-97be-3668d484e55b" providerId="AD" clId="Web-{8E5C1F2F-57EC-EB16-E4B8-4457DA990700}" dt="2020-04-28T01:25:21.039" v="331" actId="1076"/>
        <pc:sldMkLst>
          <pc:docMk/>
          <pc:sldMk cId="3168450802" sldId="282"/>
        </pc:sldMkLst>
        <pc:spChg chg="mod">
          <ac:chgData name="Vivian Li" userId="S::xl304@duke.edu::4dd6d593-b468-4929-97be-3668d484e55b" providerId="AD" clId="Web-{8E5C1F2F-57EC-EB16-E4B8-4457DA990700}" dt="2020-04-28T01:25:21.039" v="331" actId="1076"/>
          <ac:spMkLst>
            <pc:docMk/>
            <pc:sldMk cId="3168450802" sldId="282"/>
            <ac:spMk id="6" creationId="{EA612BF2-FA86-42E6-A52D-18FC76AFDA20}"/>
          </ac:spMkLst>
        </pc:spChg>
      </pc:sldChg>
      <pc:sldChg chg="modSp del">
        <pc:chgData name="Vivian Li" userId="S::xl304@duke.edu::4dd6d593-b468-4929-97be-3668d484e55b" providerId="AD" clId="Web-{8E5C1F2F-57EC-EB16-E4B8-4457DA990700}" dt="2020-04-28T00:52:13.560" v="123"/>
        <pc:sldMkLst>
          <pc:docMk/>
          <pc:sldMk cId="1398735468" sldId="283"/>
        </pc:sldMkLst>
        <pc:spChg chg="mod">
          <ac:chgData name="Vivian Li" userId="S::xl304@duke.edu::4dd6d593-b468-4929-97be-3668d484e55b" providerId="AD" clId="Web-{8E5C1F2F-57EC-EB16-E4B8-4457DA990700}" dt="2020-04-28T00:48:41.338" v="67" actId="20577"/>
          <ac:spMkLst>
            <pc:docMk/>
            <pc:sldMk cId="1398735468" sldId="283"/>
            <ac:spMk id="6" creationId="{EA612BF2-FA86-42E6-A52D-18FC76AFDA20}"/>
          </ac:spMkLst>
        </pc:spChg>
      </pc:sldChg>
      <pc:sldChg chg="modSp del">
        <pc:chgData name="Vivian Li" userId="S::xl304@duke.edu::4dd6d593-b468-4929-97be-3668d484e55b" providerId="AD" clId="Web-{8E5C1F2F-57EC-EB16-E4B8-4457DA990700}" dt="2020-04-28T00:51:48.091" v="122"/>
        <pc:sldMkLst>
          <pc:docMk/>
          <pc:sldMk cId="232883956" sldId="284"/>
        </pc:sldMkLst>
        <pc:spChg chg="mod">
          <ac:chgData name="Vivian Li" userId="S::xl304@duke.edu::4dd6d593-b468-4929-97be-3668d484e55b" providerId="AD" clId="Web-{8E5C1F2F-57EC-EB16-E4B8-4457DA990700}" dt="2020-04-28T00:15:52.250" v="15" actId="20577"/>
          <ac:spMkLst>
            <pc:docMk/>
            <pc:sldMk cId="232883956" sldId="284"/>
            <ac:spMk id="6" creationId="{EA612BF2-FA86-42E6-A52D-18FC76AFDA20}"/>
          </ac:spMkLst>
        </pc:spChg>
      </pc:sldChg>
      <pc:sldChg chg="modSp delCm">
        <pc:chgData name="Vivian Li" userId="S::xl304@duke.edu::4dd6d593-b468-4929-97be-3668d484e55b" providerId="AD" clId="Web-{8E5C1F2F-57EC-EB16-E4B8-4457DA990700}" dt="2020-04-28T01:22:13.255" v="215" actId="20577"/>
        <pc:sldMkLst>
          <pc:docMk/>
          <pc:sldMk cId="946694731" sldId="295"/>
        </pc:sldMkLst>
        <pc:spChg chg="mod">
          <ac:chgData name="Vivian Li" userId="S::xl304@duke.edu::4dd6d593-b468-4929-97be-3668d484e55b" providerId="AD" clId="Web-{8E5C1F2F-57EC-EB16-E4B8-4457DA990700}" dt="2020-04-28T01:22:13.255" v="215" actId="20577"/>
          <ac:spMkLst>
            <pc:docMk/>
            <pc:sldMk cId="946694731" sldId="295"/>
            <ac:spMk id="4" creationId="{0394710B-0B9E-41F4-BAAC-197A2AB2FB79}"/>
          </ac:spMkLst>
        </pc:spChg>
      </pc:sldChg>
      <pc:sldChg chg="modSp delCm">
        <pc:chgData name="Vivian Li" userId="S::xl304@duke.edu::4dd6d593-b468-4929-97be-3668d484e55b" providerId="AD" clId="Web-{8E5C1F2F-57EC-EB16-E4B8-4457DA990700}" dt="2020-04-28T01:21:44.443" v="208" actId="1076"/>
        <pc:sldMkLst>
          <pc:docMk/>
          <pc:sldMk cId="4105758469" sldId="299"/>
        </pc:sldMkLst>
        <pc:spChg chg="mod">
          <ac:chgData name="Vivian Li" userId="S::xl304@duke.edu::4dd6d593-b468-4929-97be-3668d484e55b" providerId="AD" clId="Web-{8E5C1F2F-57EC-EB16-E4B8-4457DA990700}" dt="2020-04-28T01:21:44.443" v="208" actId="1076"/>
          <ac:spMkLst>
            <pc:docMk/>
            <pc:sldMk cId="4105758469" sldId="299"/>
            <ac:spMk id="7" creationId="{5BF8C389-CBE2-43BF-9B83-2ECCF2AE0FBC}"/>
          </ac:spMkLst>
        </pc:spChg>
      </pc:sldChg>
      <pc:sldChg chg="addSp delSp modSp">
        <pc:chgData name="Vivian Li" userId="S::xl304@duke.edu::4dd6d593-b468-4929-97be-3668d484e55b" providerId="AD" clId="Web-{8E5C1F2F-57EC-EB16-E4B8-4457DA990700}" dt="2020-04-28T01:22:00.693" v="212" actId="20577"/>
        <pc:sldMkLst>
          <pc:docMk/>
          <pc:sldMk cId="417364342" sldId="300"/>
        </pc:sldMkLst>
        <pc:spChg chg="mod">
          <ac:chgData name="Vivian Li" userId="S::xl304@duke.edu::4dd6d593-b468-4929-97be-3668d484e55b" providerId="AD" clId="Web-{8E5C1F2F-57EC-EB16-E4B8-4457DA990700}" dt="2020-04-28T01:21:54.661" v="209" actId="20577"/>
          <ac:spMkLst>
            <pc:docMk/>
            <pc:sldMk cId="417364342" sldId="300"/>
            <ac:spMk id="4" creationId="{0394710B-0B9E-41F4-BAAC-197A2AB2FB79}"/>
          </ac:spMkLst>
        </pc:spChg>
        <pc:spChg chg="add mod">
          <ac:chgData name="Vivian Li" userId="S::xl304@duke.edu::4dd6d593-b468-4929-97be-3668d484e55b" providerId="AD" clId="Web-{8E5C1F2F-57EC-EB16-E4B8-4457DA990700}" dt="2020-04-28T01:16:33.954" v="132" actId="20577"/>
          <ac:spMkLst>
            <pc:docMk/>
            <pc:sldMk cId="417364342" sldId="300"/>
            <ac:spMk id="5" creationId="{0ABB896E-7A40-4147-9266-AB3881D4615C}"/>
          </ac:spMkLst>
        </pc:spChg>
        <pc:spChg chg="add del mod">
          <ac:chgData name="Vivian Li" userId="S::xl304@duke.edu::4dd6d593-b468-4929-97be-3668d484e55b" providerId="AD" clId="Web-{8E5C1F2F-57EC-EB16-E4B8-4457DA990700}" dt="2020-04-28T01:17:25.736" v="157"/>
          <ac:spMkLst>
            <pc:docMk/>
            <pc:sldMk cId="417364342" sldId="300"/>
            <ac:spMk id="6" creationId="{5B75B420-BCD6-4C89-B6B9-D95092E97CF0}"/>
          </ac:spMkLst>
        </pc:spChg>
        <pc:spChg chg="add mod">
          <ac:chgData name="Vivian Li" userId="S::xl304@duke.edu::4dd6d593-b468-4929-97be-3668d484e55b" providerId="AD" clId="Web-{8E5C1F2F-57EC-EB16-E4B8-4457DA990700}" dt="2020-04-28T01:22:00.693" v="212" actId="20577"/>
          <ac:spMkLst>
            <pc:docMk/>
            <pc:sldMk cId="417364342" sldId="300"/>
            <ac:spMk id="7" creationId="{42477C1A-85E9-4557-B064-26B1BEE95EC6}"/>
          </ac:spMkLst>
        </pc:spChg>
        <pc:picChg chg="mod">
          <ac:chgData name="Vivian Li" userId="S::xl304@duke.edu::4dd6d593-b468-4929-97be-3668d484e55b" providerId="AD" clId="Web-{8E5C1F2F-57EC-EB16-E4B8-4457DA990700}" dt="2020-04-28T01:18:57.112" v="188" actId="1076"/>
          <ac:picMkLst>
            <pc:docMk/>
            <pc:sldMk cId="417364342" sldId="300"/>
            <ac:picMk id="8" creationId="{53BC506D-2038-4C01-B2D5-485E7A734191}"/>
          </ac:picMkLst>
        </pc:picChg>
      </pc:sldChg>
      <pc:sldChg chg="modSp">
        <pc:chgData name="Vivian Li" userId="S::xl304@duke.edu::4dd6d593-b468-4929-97be-3668d484e55b" providerId="AD" clId="Web-{8E5C1F2F-57EC-EB16-E4B8-4457DA990700}" dt="2020-04-28T01:25:06.617" v="322" actId="20577"/>
        <pc:sldMkLst>
          <pc:docMk/>
          <pc:sldMk cId="3466527483" sldId="301"/>
        </pc:sldMkLst>
        <pc:spChg chg="mod">
          <ac:chgData name="Vivian Li" userId="S::xl304@duke.edu::4dd6d593-b468-4929-97be-3668d484e55b" providerId="AD" clId="Web-{8E5C1F2F-57EC-EB16-E4B8-4457DA990700}" dt="2020-04-28T01:25:06.617" v="322" actId="20577"/>
          <ac:spMkLst>
            <pc:docMk/>
            <pc:sldMk cId="3466527483" sldId="301"/>
            <ac:spMk id="2" creationId="{0404E741-CAA5-4FC8-B1EC-BBE2B8D1319C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4:54.773" v="293" actId="20577"/>
        <pc:sldMkLst>
          <pc:docMk/>
          <pc:sldMk cId="524452547" sldId="303"/>
        </pc:sldMkLst>
        <pc:spChg chg="mod">
          <ac:chgData name="Vivian Li" userId="S::xl304@duke.edu::4dd6d593-b468-4929-97be-3668d484e55b" providerId="AD" clId="Web-{8E5C1F2F-57EC-EB16-E4B8-4457DA990700}" dt="2020-04-28T01:24:54.773" v="293" actId="20577"/>
          <ac:spMkLst>
            <pc:docMk/>
            <pc:sldMk cId="524452547" sldId="303"/>
            <ac:spMk id="3" creationId="{049254D9-366C-4894-8DE1-40EC0F235F46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5:50.383" v="342" actId="20577"/>
        <pc:sldMkLst>
          <pc:docMk/>
          <pc:sldMk cId="392447056" sldId="306"/>
        </pc:sldMkLst>
        <pc:spChg chg="mod">
          <ac:chgData name="Vivian Li" userId="S::xl304@duke.edu::4dd6d593-b468-4929-97be-3668d484e55b" providerId="AD" clId="Web-{8E5C1F2F-57EC-EB16-E4B8-4457DA990700}" dt="2020-04-28T01:25:50.383" v="342" actId="20577"/>
          <ac:spMkLst>
            <pc:docMk/>
            <pc:sldMk cId="392447056" sldId="306"/>
            <ac:spMk id="3" creationId="{5CB3E3DD-9358-480F-B2B0-EA1DE67BA2CF}"/>
          </ac:spMkLst>
        </pc:spChg>
      </pc:sldChg>
      <pc:sldChg chg="modSp delCm">
        <pc:chgData name="Vivian Li" userId="S::xl304@duke.edu::4dd6d593-b468-4929-97be-3668d484e55b" providerId="AD" clId="Web-{8E5C1F2F-57EC-EB16-E4B8-4457DA990700}" dt="2020-04-28T01:19:48.066" v="191" actId="20577"/>
        <pc:sldMkLst>
          <pc:docMk/>
          <pc:sldMk cId="2552526434" sldId="312"/>
        </pc:sldMkLst>
        <pc:graphicFrameChg chg="modGraphic">
          <ac:chgData name="Vivian Li" userId="S::xl304@duke.edu::4dd6d593-b468-4929-97be-3668d484e55b" providerId="AD" clId="Web-{8E5C1F2F-57EC-EB16-E4B8-4457DA990700}" dt="2020-04-28T01:19:48.066" v="191" actId="20577"/>
          <ac:graphicFrameMkLst>
            <pc:docMk/>
            <pc:sldMk cId="2552526434" sldId="312"/>
            <ac:graphicFrameMk id="5" creationId="{C773C26F-0380-8A41-AE35-9EDE7423BA48}"/>
          </ac:graphicFrameMkLst>
        </pc:graphicFrameChg>
      </pc:sldChg>
      <pc:sldChg chg="modSp modNotes">
        <pc:chgData name="Vivian Li" userId="S::xl304@duke.edu::4dd6d593-b468-4929-97be-3668d484e55b" providerId="AD" clId="Web-{8E5C1F2F-57EC-EB16-E4B8-4457DA990700}" dt="2020-04-28T01:27:13.931" v="344"/>
        <pc:sldMkLst>
          <pc:docMk/>
          <pc:sldMk cId="2101784372" sldId="313"/>
        </pc:sldMkLst>
        <pc:picChg chg="mod">
          <ac:chgData name="Vivian Li" userId="S::xl304@duke.edu::4dd6d593-b468-4929-97be-3668d484e55b" providerId="AD" clId="Web-{8E5C1F2F-57EC-EB16-E4B8-4457DA990700}" dt="2020-04-28T01:20:41.004" v="192" actId="14100"/>
          <ac:picMkLst>
            <pc:docMk/>
            <pc:sldMk cId="2101784372" sldId="313"/>
            <ac:picMk id="4" creationId="{31607CC9-ABDD-4F66-934E-2241B455F7FE}"/>
          </ac:picMkLst>
        </pc:picChg>
      </pc:sldChg>
      <pc:sldChg chg="modSp del">
        <pc:chgData name="Vivian Li" userId="S::xl304@duke.edu::4dd6d593-b468-4929-97be-3668d484e55b" providerId="AD" clId="Web-{8E5C1F2F-57EC-EB16-E4B8-4457DA990700}" dt="2020-04-28T01:27:20.072" v="345"/>
        <pc:sldMkLst>
          <pc:docMk/>
          <pc:sldMk cId="2755022268" sldId="314"/>
        </pc:sldMkLst>
        <pc:spChg chg="mod">
          <ac:chgData name="Vivian Li" userId="S::xl304@duke.edu::4dd6d593-b468-4929-97be-3668d484e55b" providerId="AD" clId="Web-{8E5C1F2F-57EC-EB16-E4B8-4457DA990700}" dt="2020-04-28T01:20:55.708" v="193" actId="20577"/>
          <ac:spMkLst>
            <pc:docMk/>
            <pc:sldMk cId="2755022268" sldId="314"/>
            <ac:spMk id="3" creationId="{C3006E85-7211-467B-A285-B15F9D363E29}"/>
          </ac:spMkLst>
        </pc:spChg>
      </pc:sldChg>
      <pc:sldChg chg="modSp delCm">
        <pc:chgData name="Vivian Li" userId="S::xl304@duke.edu::4dd6d593-b468-4929-97be-3668d484e55b" providerId="AD" clId="Web-{8E5C1F2F-57EC-EB16-E4B8-4457DA990700}" dt="2020-04-28T00:44:24.944" v="35" actId="20577"/>
        <pc:sldMkLst>
          <pc:docMk/>
          <pc:sldMk cId="312534416" sldId="320"/>
        </pc:sldMkLst>
        <pc:spChg chg="mod">
          <ac:chgData name="Vivian Li" userId="S::xl304@duke.edu::4dd6d593-b468-4929-97be-3668d484e55b" providerId="AD" clId="Web-{8E5C1F2F-57EC-EB16-E4B8-4457DA990700}" dt="2020-04-28T00:44:24.944" v="35" actId="20577"/>
          <ac:spMkLst>
            <pc:docMk/>
            <pc:sldMk cId="312534416" sldId="320"/>
            <ac:spMk id="3" creationId="{181F47E6-001C-4C73-A71C-8554696A39C9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4:17.445" v="262" actId="1076"/>
        <pc:sldMkLst>
          <pc:docMk/>
          <pc:sldMk cId="1249665129" sldId="321"/>
        </pc:sldMkLst>
        <pc:spChg chg="mod">
          <ac:chgData name="Vivian Li" userId="S::xl304@duke.edu::4dd6d593-b468-4929-97be-3668d484e55b" providerId="AD" clId="Web-{8E5C1F2F-57EC-EB16-E4B8-4457DA990700}" dt="2020-04-28T01:24:17.445" v="262" actId="1076"/>
          <ac:spMkLst>
            <pc:docMk/>
            <pc:sldMk cId="1249665129" sldId="321"/>
            <ac:spMk id="5" creationId="{24AB8F84-F0BF-4C8A-91CC-EE264A65DFC8}"/>
          </ac:spMkLst>
        </pc:spChg>
        <pc:picChg chg="mod">
          <ac:chgData name="Vivian Li" userId="S::xl304@duke.edu::4dd6d593-b468-4929-97be-3668d484e55b" providerId="AD" clId="Web-{8E5C1F2F-57EC-EB16-E4B8-4457DA990700}" dt="2020-04-28T01:24:12.226" v="261" actId="1076"/>
          <ac:picMkLst>
            <pc:docMk/>
            <pc:sldMk cId="1249665129" sldId="321"/>
            <ac:picMk id="3" creationId="{FB8131FF-2FEB-4422-8096-C6610E1810E5}"/>
          </ac:picMkLst>
        </pc:picChg>
      </pc:sldChg>
      <pc:sldChg chg="modSp">
        <pc:chgData name="Vivian Li" userId="S::xl304@duke.edu::4dd6d593-b468-4929-97be-3668d484e55b" providerId="AD" clId="Web-{8E5C1F2F-57EC-EB16-E4B8-4457DA990700}" dt="2020-04-28T00:44:03.366" v="32" actId="20577"/>
        <pc:sldMkLst>
          <pc:docMk/>
          <pc:sldMk cId="1156286438" sldId="322"/>
        </pc:sldMkLst>
        <pc:spChg chg="mod">
          <ac:chgData name="Vivian Li" userId="S::xl304@duke.edu::4dd6d593-b468-4929-97be-3668d484e55b" providerId="AD" clId="Web-{8E5C1F2F-57EC-EB16-E4B8-4457DA990700}" dt="2020-04-28T00:44:03.366" v="32" actId="20577"/>
          <ac:spMkLst>
            <pc:docMk/>
            <pc:sldMk cId="1156286438" sldId="322"/>
            <ac:spMk id="6" creationId="{EA612BF2-FA86-42E6-A52D-18FC76AFDA20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37:34.361" v="605"/>
        <pc:sldMkLst>
          <pc:docMk/>
          <pc:sldMk cId="441026237" sldId="324"/>
        </pc:sldMkLst>
        <pc:graphicFrameChg chg="mod modGraphic">
          <ac:chgData name="Vivian Li" userId="S::xl304@duke.edu::4dd6d593-b468-4929-97be-3668d484e55b" providerId="AD" clId="Web-{8E5C1F2F-57EC-EB16-E4B8-4457DA990700}" dt="2020-04-28T01:37:34.361" v="605"/>
          <ac:graphicFrameMkLst>
            <pc:docMk/>
            <pc:sldMk cId="441026237" sldId="324"/>
            <ac:graphicFrameMk id="7" creationId="{B7382A69-A0C0-4CB3-B674-43A736CF312A}"/>
          </ac:graphicFrameMkLst>
        </pc:graphicFrameChg>
        <pc:picChg chg="mod">
          <ac:chgData name="Vivian Li" userId="S::xl304@duke.edu::4dd6d593-b468-4929-97be-3668d484e55b" providerId="AD" clId="Web-{8E5C1F2F-57EC-EB16-E4B8-4457DA990700}" dt="2020-04-28T01:22:50.959" v="230" actId="1076"/>
          <ac:picMkLst>
            <pc:docMk/>
            <pc:sldMk cId="441026237" sldId="324"/>
            <ac:picMk id="4" creationId="{C19C8BB5-60DE-4924-8203-4CEE13B89157}"/>
          </ac:picMkLst>
        </pc:picChg>
        <pc:picChg chg="mod">
          <ac:chgData name="Vivian Li" userId="S::xl304@duke.edu::4dd6d593-b468-4929-97be-3668d484e55b" providerId="AD" clId="Web-{8E5C1F2F-57EC-EB16-E4B8-4457DA990700}" dt="2020-04-28T01:23:02.459" v="233" actId="1076"/>
          <ac:picMkLst>
            <pc:docMk/>
            <pc:sldMk cId="441026237" sldId="324"/>
            <ac:picMk id="6" creationId="{B9A51939-8F18-43CD-B70E-5FED8A118493}"/>
          </ac:picMkLst>
        </pc:picChg>
      </pc:sldChg>
      <pc:sldChg chg="modSp">
        <pc:chgData name="Vivian Li" userId="S::xl304@duke.edu::4dd6d593-b468-4929-97be-3668d484e55b" providerId="AD" clId="Web-{8E5C1F2F-57EC-EB16-E4B8-4457DA990700}" dt="2020-04-28T01:36:37.986" v="600" actId="1076"/>
        <pc:sldMkLst>
          <pc:docMk/>
          <pc:sldMk cId="3132665405" sldId="325"/>
        </pc:sldMkLst>
        <pc:spChg chg="mod">
          <ac:chgData name="Vivian Li" userId="S::xl304@duke.edu::4dd6d593-b468-4929-97be-3668d484e55b" providerId="AD" clId="Web-{8E5C1F2F-57EC-EB16-E4B8-4457DA990700}" dt="2020-04-28T01:21:29.442" v="199" actId="20577"/>
          <ac:spMkLst>
            <pc:docMk/>
            <pc:sldMk cId="3132665405" sldId="325"/>
            <ac:spMk id="2" creationId="{33D4230E-AF87-4660-953B-8416929B4F1B}"/>
          </ac:spMkLst>
        </pc:spChg>
        <pc:spChg chg="mod">
          <ac:chgData name="Vivian Li" userId="S::xl304@duke.edu::4dd6d593-b468-4929-97be-3668d484e55b" providerId="AD" clId="Web-{8E5C1F2F-57EC-EB16-E4B8-4457DA990700}" dt="2020-04-28T01:21:24.349" v="196" actId="20577"/>
          <ac:spMkLst>
            <pc:docMk/>
            <pc:sldMk cId="3132665405" sldId="325"/>
            <ac:spMk id="3" creationId="{9A20114F-A440-461F-9287-42FE347E392C}"/>
          </ac:spMkLst>
        </pc:spChg>
        <pc:spChg chg="mod">
          <ac:chgData name="Vivian Li" userId="S::xl304@duke.edu::4dd6d593-b468-4929-97be-3668d484e55b" providerId="AD" clId="Web-{8E5C1F2F-57EC-EB16-E4B8-4457DA990700}" dt="2020-04-28T00:16:09.875" v="24" actId="20577"/>
          <ac:spMkLst>
            <pc:docMk/>
            <pc:sldMk cId="3132665405" sldId="325"/>
            <ac:spMk id="5" creationId="{00000000-0000-0000-0000-000000000000}"/>
          </ac:spMkLst>
        </pc:spChg>
        <pc:spChg chg="mod">
          <ac:chgData name="Vivian Li" userId="S::xl304@duke.edu::4dd6d593-b468-4929-97be-3668d484e55b" providerId="AD" clId="Web-{8E5C1F2F-57EC-EB16-E4B8-4457DA990700}" dt="2020-04-28T01:21:33.692" v="202" actId="20577"/>
          <ac:spMkLst>
            <pc:docMk/>
            <pc:sldMk cId="3132665405" sldId="325"/>
            <ac:spMk id="7" creationId="{9DB4140C-4C6E-49DB-B2DE-1B81773F864B}"/>
          </ac:spMkLst>
        </pc:spChg>
        <pc:picChg chg="mod">
          <ac:chgData name="Vivian Li" userId="S::xl304@duke.edu::4dd6d593-b468-4929-97be-3668d484e55b" providerId="AD" clId="Web-{8E5C1F2F-57EC-EB16-E4B8-4457DA990700}" dt="2020-04-28T01:36:37.986" v="600" actId="1076"/>
          <ac:picMkLst>
            <pc:docMk/>
            <pc:sldMk cId="3132665405" sldId="325"/>
            <ac:picMk id="4" creationId="{0250A5B3-E514-4D7D-B6F0-8603CD209963}"/>
          </ac:picMkLst>
        </pc:picChg>
      </pc:sldChg>
      <pc:sldChg chg="modSp ord">
        <pc:chgData name="Vivian Li" userId="S::xl304@duke.edu::4dd6d593-b468-4929-97be-3668d484e55b" providerId="AD" clId="Web-{8E5C1F2F-57EC-EB16-E4B8-4457DA990700}" dt="2020-04-28T01:36:04.407" v="596" actId="20577"/>
        <pc:sldMkLst>
          <pc:docMk/>
          <pc:sldMk cId="3063126570" sldId="331"/>
        </pc:sldMkLst>
        <pc:spChg chg="mod">
          <ac:chgData name="Vivian Li" userId="S::xl304@duke.edu::4dd6d593-b468-4929-97be-3668d484e55b" providerId="AD" clId="Web-{8E5C1F2F-57EC-EB16-E4B8-4457DA990700}" dt="2020-04-28T01:36:04.407" v="596" actId="20577"/>
          <ac:spMkLst>
            <pc:docMk/>
            <pc:sldMk cId="3063126570" sldId="331"/>
            <ac:spMk id="3" creationId="{F287F5B3-E1E9-44AC-812C-AD68A9C92E6A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22:37.771" v="224" actId="20577"/>
        <pc:sldMkLst>
          <pc:docMk/>
          <pc:sldMk cId="1063710633" sldId="332"/>
        </pc:sldMkLst>
        <pc:spChg chg="mod">
          <ac:chgData name="Vivian Li" userId="S::xl304@duke.edu::4dd6d593-b468-4929-97be-3668d484e55b" providerId="AD" clId="Web-{8E5C1F2F-57EC-EB16-E4B8-4457DA990700}" dt="2020-04-28T01:22:37.771" v="224" actId="20577"/>
          <ac:spMkLst>
            <pc:docMk/>
            <pc:sldMk cId="1063710633" sldId="332"/>
            <ac:spMk id="7" creationId="{0E61B367-6149-4706-9417-620931FBCEB9}"/>
          </ac:spMkLst>
        </pc:spChg>
      </pc:sldChg>
      <pc:sldChg chg="modSp">
        <pc:chgData name="Vivian Li" userId="S::xl304@duke.edu::4dd6d593-b468-4929-97be-3668d484e55b" providerId="AD" clId="Web-{8E5C1F2F-57EC-EB16-E4B8-4457DA990700}" dt="2020-04-28T01:38:14.924" v="616" actId="20577"/>
        <pc:sldMkLst>
          <pc:docMk/>
          <pc:sldMk cId="3291996162" sldId="333"/>
        </pc:sldMkLst>
        <pc:spChg chg="mod">
          <ac:chgData name="Vivian Li" userId="S::xl304@duke.edu::4dd6d593-b468-4929-97be-3668d484e55b" providerId="AD" clId="Web-{8E5C1F2F-57EC-EB16-E4B8-4457DA990700}" dt="2020-04-28T01:38:14.924" v="616" actId="20577"/>
          <ac:spMkLst>
            <pc:docMk/>
            <pc:sldMk cId="3291996162" sldId="333"/>
            <ac:spMk id="4" creationId="{D1EC8363-B667-4D75-8558-42CB743A0355}"/>
          </ac:spMkLst>
        </pc:spChg>
        <pc:picChg chg="mod">
          <ac:chgData name="Vivian Li" userId="S::xl304@duke.edu::4dd6d593-b468-4929-97be-3668d484e55b" providerId="AD" clId="Web-{8E5C1F2F-57EC-EB16-E4B8-4457DA990700}" dt="2020-04-28T01:37:48.221" v="606" actId="1076"/>
          <ac:picMkLst>
            <pc:docMk/>
            <pc:sldMk cId="3291996162" sldId="333"/>
            <ac:picMk id="3" creationId="{425C7198-8C63-43F3-B725-75B56AAF89A2}"/>
          </ac:picMkLst>
        </pc:picChg>
        <pc:picChg chg="mod">
          <ac:chgData name="Vivian Li" userId="S::xl304@duke.edu::4dd6d593-b468-4929-97be-3668d484e55b" providerId="AD" clId="Web-{8E5C1F2F-57EC-EB16-E4B8-4457DA990700}" dt="2020-04-28T01:23:20.725" v="238" actId="1076"/>
          <ac:picMkLst>
            <pc:docMk/>
            <pc:sldMk cId="3291996162" sldId="333"/>
            <ac:picMk id="6" creationId="{D0F4FD40-6517-4A38-A1EE-098444E4AF6F}"/>
          </ac:picMkLst>
        </pc:picChg>
      </pc:sldChg>
      <pc:sldChg chg="modSp">
        <pc:chgData name="Vivian Li" userId="S::xl304@duke.edu::4dd6d593-b468-4929-97be-3668d484e55b" providerId="AD" clId="Web-{8E5C1F2F-57EC-EB16-E4B8-4457DA990700}" dt="2020-04-28T01:25:09.930" v="325" actId="20577"/>
        <pc:sldMkLst>
          <pc:docMk/>
          <pc:sldMk cId="3533360443" sldId="334"/>
        </pc:sldMkLst>
        <pc:spChg chg="mod">
          <ac:chgData name="Vivian Li" userId="S::xl304@duke.edu::4dd6d593-b468-4929-97be-3668d484e55b" providerId="AD" clId="Web-{8E5C1F2F-57EC-EB16-E4B8-4457DA990700}" dt="2020-04-28T01:25:09.930" v="325" actId="20577"/>
          <ac:spMkLst>
            <pc:docMk/>
            <pc:sldMk cId="3533360443" sldId="334"/>
            <ac:spMk id="2" creationId="{0404E741-CAA5-4FC8-B1EC-BBE2B8D1319C}"/>
          </ac:spMkLst>
        </pc:spChg>
      </pc:sldChg>
      <pc:sldChg chg="del">
        <pc:chgData name="Vivian Li" userId="S::xl304@duke.edu::4dd6d593-b468-4929-97be-3668d484e55b" providerId="AD" clId="Web-{8E5C1F2F-57EC-EB16-E4B8-4457DA990700}" dt="2020-04-28T00:51:14.637" v="121"/>
        <pc:sldMkLst>
          <pc:docMk/>
          <pc:sldMk cId="3269635608" sldId="335"/>
        </pc:sldMkLst>
      </pc:sldChg>
      <pc:sldChg chg="modSp">
        <pc:chgData name="Vivian Li" userId="S::xl304@duke.edu::4dd6d593-b468-4929-97be-3668d484e55b" providerId="AD" clId="Web-{8E5C1F2F-57EC-EB16-E4B8-4457DA990700}" dt="2020-04-28T01:36:52.455" v="602" actId="20577"/>
        <pc:sldMkLst>
          <pc:docMk/>
          <pc:sldMk cId="4242412752" sldId="336"/>
        </pc:sldMkLst>
        <pc:spChg chg="mod">
          <ac:chgData name="Vivian Li" userId="S::xl304@duke.edu::4dd6d593-b468-4929-97be-3668d484e55b" providerId="AD" clId="Web-{8E5C1F2F-57EC-EB16-E4B8-4457DA990700}" dt="2020-04-28T01:36:52.455" v="602" actId="20577"/>
          <ac:spMkLst>
            <pc:docMk/>
            <pc:sldMk cId="4242412752" sldId="336"/>
            <ac:spMk id="2" creationId="{BA64FF87-CEC7-4A36-A9D1-1086F7FEAC5C}"/>
          </ac:spMkLst>
        </pc:spChg>
      </pc:sldChg>
    </pc:docChg>
  </pc:docChgLst>
  <pc:docChgLst>
    <pc:chgData name="Jiani Zhou" userId="S::jz321@duke.edu::99f5158e-3bdc-4900-9744-c84e02a98acf" providerId="AD" clId="Web-{F36337C7-1195-9090-2CF1-7A3D3D610230}"/>
    <pc:docChg chg="addSld delSld modSld sldOrd">
      <pc:chgData name="Jiani Zhou" userId="S::jz321@duke.edu::99f5158e-3bdc-4900-9744-c84e02a98acf" providerId="AD" clId="Web-{F36337C7-1195-9090-2CF1-7A3D3D610230}" dt="2020-04-27T19:08:24.929" v="260" actId="14100"/>
      <pc:docMkLst>
        <pc:docMk/>
      </pc:docMkLst>
      <pc:sldChg chg="addCm">
        <pc:chgData name="Jiani Zhou" userId="S::jz321@duke.edu::99f5158e-3bdc-4900-9744-c84e02a98acf" providerId="AD" clId="Web-{F36337C7-1195-9090-2CF1-7A3D3D610230}" dt="2020-04-27T17:15:00.488" v="79"/>
        <pc:sldMkLst>
          <pc:docMk/>
          <pc:sldMk cId="346653593" sldId="268"/>
        </pc:sldMkLst>
      </pc:sldChg>
      <pc:sldChg chg="addSp modSp">
        <pc:chgData name="Jiani Zhou" userId="S::jz321@duke.edu::99f5158e-3bdc-4900-9744-c84e02a98acf" providerId="AD" clId="Web-{F36337C7-1195-9090-2CF1-7A3D3D610230}" dt="2020-04-27T18:36:48.053" v="127" actId="20577"/>
        <pc:sldMkLst>
          <pc:docMk/>
          <pc:sldMk cId="2291895016" sldId="279"/>
        </pc:sldMkLst>
        <pc:spChg chg="add mod">
          <ac:chgData name="Jiani Zhou" userId="S::jz321@duke.edu::99f5158e-3bdc-4900-9744-c84e02a98acf" providerId="AD" clId="Web-{F36337C7-1195-9090-2CF1-7A3D3D610230}" dt="2020-04-27T18:36:48.053" v="127" actId="20577"/>
          <ac:spMkLst>
            <pc:docMk/>
            <pc:sldMk cId="2291895016" sldId="279"/>
            <ac:spMk id="4" creationId="{D1EC8363-B667-4D75-8558-42CB743A0355}"/>
          </ac:spMkLst>
        </pc:spChg>
        <pc:picChg chg="mod">
          <ac:chgData name="Jiani Zhou" userId="S::jz321@duke.edu::99f5158e-3bdc-4900-9744-c84e02a98acf" providerId="AD" clId="Web-{F36337C7-1195-9090-2CF1-7A3D3D610230}" dt="2020-04-27T18:36:18.083" v="107" actId="1076"/>
          <ac:picMkLst>
            <pc:docMk/>
            <pc:sldMk cId="2291895016" sldId="279"/>
            <ac:picMk id="8" creationId="{DF6175DB-6F66-4883-9F6F-2A2FB37A9A21}"/>
          </ac:picMkLst>
        </pc:picChg>
      </pc:sldChg>
      <pc:sldChg chg="modSp addCm">
        <pc:chgData name="Jiani Zhou" userId="S::jz321@duke.edu::99f5158e-3bdc-4900-9744-c84e02a98acf" providerId="AD" clId="Web-{F36337C7-1195-9090-2CF1-7A3D3D610230}" dt="2020-04-27T17:13:54.113" v="78"/>
        <pc:sldMkLst>
          <pc:docMk/>
          <pc:sldMk cId="3673994538" sldId="280"/>
        </pc:sldMkLst>
        <pc:spChg chg="mod">
          <ac:chgData name="Jiani Zhou" userId="S::jz321@duke.edu::99f5158e-3bdc-4900-9744-c84e02a98acf" providerId="AD" clId="Web-{F36337C7-1195-9090-2CF1-7A3D3D610230}" dt="2020-04-27T16:57:24.220" v="76" actId="20577"/>
          <ac:spMkLst>
            <pc:docMk/>
            <pc:sldMk cId="3673994538" sldId="280"/>
            <ac:spMk id="3" creationId="{A0CB8625-D7FC-4818-8AE0-F519AE2DC43C}"/>
          </ac:spMkLst>
        </pc:spChg>
      </pc:sldChg>
      <pc:sldChg chg="ord addCm">
        <pc:chgData name="Jiani Zhou" userId="S::jz321@duke.edu::99f5158e-3bdc-4900-9744-c84e02a98acf" providerId="AD" clId="Web-{F36337C7-1195-9090-2CF1-7A3D3D610230}" dt="2020-04-27T18:42:14.330" v="226"/>
        <pc:sldMkLst>
          <pc:docMk/>
          <pc:sldMk cId="3168450802" sldId="282"/>
        </pc:sldMkLst>
      </pc:sldChg>
      <pc:sldChg chg="ord">
        <pc:chgData name="Jiani Zhou" userId="S::jz321@duke.edu::99f5158e-3bdc-4900-9744-c84e02a98acf" providerId="AD" clId="Web-{F36337C7-1195-9090-2CF1-7A3D3D610230}" dt="2020-04-27T19:04:49.766" v="235"/>
        <pc:sldMkLst>
          <pc:docMk/>
          <pc:sldMk cId="1398735468" sldId="283"/>
        </pc:sldMkLst>
      </pc:sldChg>
      <pc:sldChg chg="del ord">
        <pc:chgData name="Jiani Zhou" userId="S::jz321@duke.edu::99f5158e-3bdc-4900-9744-c84e02a98acf" providerId="AD" clId="Web-{F36337C7-1195-9090-2CF1-7A3D3D610230}" dt="2020-04-27T18:37:50.758" v="134"/>
        <pc:sldMkLst>
          <pc:docMk/>
          <pc:sldMk cId="4186339779" sldId="291"/>
        </pc:sldMkLst>
      </pc:sldChg>
      <pc:sldChg chg="addCm">
        <pc:chgData name="Jiani Zhou" userId="S::jz321@duke.edu::99f5158e-3bdc-4900-9744-c84e02a98acf" providerId="AD" clId="Web-{F36337C7-1195-9090-2CF1-7A3D3D610230}" dt="2020-04-27T17:15:58.973" v="80"/>
        <pc:sldMkLst>
          <pc:docMk/>
          <pc:sldMk cId="1212816794" sldId="292"/>
        </pc:sldMkLst>
      </pc:sldChg>
      <pc:sldChg chg="modSp">
        <pc:chgData name="Jiani Zhou" userId="S::jz321@duke.edu::99f5158e-3bdc-4900-9744-c84e02a98acf" providerId="AD" clId="Web-{F36337C7-1195-9090-2CF1-7A3D3D610230}" dt="2020-04-27T18:41:51.157" v="223" actId="20577"/>
        <pc:sldMkLst>
          <pc:docMk/>
          <pc:sldMk cId="417364342" sldId="300"/>
        </pc:sldMkLst>
        <pc:spChg chg="mod">
          <ac:chgData name="Jiani Zhou" userId="S::jz321@duke.edu::99f5158e-3bdc-4900-9744-c84e02a98acf" providerId="AD" clId="Web-{F36337C7-1195-9090-2CF1-7A3D3D610230}" dt="2020-04-27T18:41:51.157" v="223" actId="20577"/>
          <ac:spMkLst>
            <pc:docMk/>
            <pc:sldMk cId="417364342" sldId="300"/>
            <ac:spMk id="4" creationId="{0394710B-0B9E-41F4-BAAC-197A2AB2FB79}"/>
          </ac:spMkLst>
        </pc:spChg>
      </pc:sldChg>
      <pc:sldChg chg="del ord">
        <pc:chgData name="Jiani Zhou" userId="S::jz321@duke.edu::99f5158e-3bdc-4900-9744-c84e02a98acf" providerId="AD" clId="Web-{F36337C7-1195-9090-2CF1-7A3D3D610230}" dt="2020-04-27T18:36:51.522" v="130"/>
        <pc:sldMkLst>
          <pc:docMk/>
          <pc:sldMk cId="2425185429" sldId="302"/>
        </pc:sldMkLst>
      </pc:sldChg>
      <pc:sldChg chg="ord">
        <pc:chgData name="Jiani Zhou" userId="S::jz321@duke.edu::99f5158e-3bdc-4900-9744-c84e02a98acf" providerId="AD" clId="Web-{F36337C7-1195-9090-2CF1-7A3D3D610230}" dt="2020-04-27T18:42:20.096" v="227"/>
        <pc:sldMkLst>
          <pc:docMk/>
          <pc:sldMk cId="524452547" sldId="303"/>
        </pc:sldMkLst>
      </pc:sldChg>
      <pc:sldChg chg="del">
        <pc:chgData name="Jiani Zhou" userId="S::jz321@duke.edu::99f5158e-3bdc-4900-9744-c84e02a98acf" providerId="AD" clId="Web-{F36337C7-1195-9090-2CF1-7A3D3D610230}" dt="2020-04-27T18:33:22.859" v="88"/>
        <pc:sldMkLst>
          <pc:docMk/>
          <pc:sldMk cId="2674988270" sldId="304"/>
        </pc:sldMkLst>
      </pc:sldChg>
      <pc:sldChg chg="delSp modSp del addCm">
        <pc:chgData name="Jiani Zhou" userId="S::jz321@duke.edu::99f5158e-3bdc-4900-9744-c84e02a98acf" providerId="AD" clId="Web-{F36337C7-1195-9090-2CF1-7A3D3D610230}" dt="2020-04-27T18:41:56.688" v="225"/>
        <pc:sldMkLst>
          <pc:docMk/>
          <pc:sldMk cId="2649112812" sldId="315"/>
        </pc:sldMkLst>
        <pc:spChg chg="mod">
          <ac:chgData name="Jiani Zhou" userId="S::jz321@duke.edu::99f5158e-3bdc-4900-9744-c84e02a98acf" providerId="AD" clId="Web-{F36337C7-1195-9090-2CF1-7A3D3D610230}" dt="2020-04-27T18:40:47.295" v="202" actId="14100"/>
          <ac:spMkLst>
            <pc:docMk/>
            <pc:sldMk cId="2649112812" sldId="315"/>
            <ac:spMk id="4" creationId="{0394710B-0B9E-41F4-BAAC-197A2AB2FB79}"/>
          </ac:spMkLst>
        </pc:spChg>
        <pc:picChg chg="del">
          <ac:chgData name="Jiani Zhou" userId="S::jz321@duke.edu::99f5158e-3bdc-4900-9744-c84e02a98acf" providerId="AD" clId="Web-{F36337C7-1195-9090-2CF1-7A3D3D610230}" dt="2020-04-27T18:40:20.060" v="197"/>
          <ac:picMkLst>
            <pc:docMk/>
            <pc:sldMk cId="2649112812" sldId="315"/>
            <ac:picMk id="6" creationId="{9DA7FE7B-9DA0-428B-99D5-DBAD0F04FA87}"/>
          </ac:picMkLst>
        </pc:picChg>
      </pc:sldChg>
      <pc:sldChg chg="del ord addCm">
        <pc:chgData name="Jiani Zhou" userId="S::jz321@duke.edu::99f5158e-3bdc-4900-9744-c84e02a98acf" providerId="AD" clId="Web-{F36337C7-1195-9090-2CF1-7A3D3D610230}" dt="2020-04-27T18:34:06.079" v="95"/>
        <pc:sldMkLst>
          <pc:docMk/>
          <pc:sldMk cId="3913635430" sldId="316"/>
        </pc:sldMkLst>
      </pc:sldChg>
      <pc:sldChg chg="modSp ord addCm">
        <pc:chgData name="Jiani Zhou" userId="S::jz321@duke.edu::99f5158e-3bdc-4900-9744-c84e02a98acf" providerId="AD" clId="Web-{F36337C7-1195-9090-2CF1-7A3D3D610230}" dt="2020-04-27T18:39:44.418" v="194" actId="20577"/>
        <pc:sldMkLst>
          <pc:docMk/>
          <pc:sldMk cId="1922573942" sldId="318"/>
        </pc:sldMkLst>
        <pc:spChg chg="mod">
          <ac:chgData name="Jiani Zhou" userId="S::jz321@duke.edu::99f5158e-3bdc-4900-9744-c84e02a98acf" providerId="AD" clId="Web-{F36337C7-1195-9090-2CF1-7A3D3D610230}" dt="2020-04-27T18:39:44.418" v="194" actId="20577"/>
          <ac:spMkLst>
            <pc:docMk/>
            <pc:sldMk cId="1922573942" sldId="318"/>
            <ac:spMk id="2" creationId="{1F583441-98B2-4214-9335-CE617DEC95F4}"/>
          </ac:spMkLst>
        </pc:spChg>
      </pc:sldChg>
      <pc:sldChg chg="ord">
        <pc:chgData name="Jiani Zhou" userId="S::jz321@duke.edu::99f5158e-3bdc-4900-9744-c84e02a98acf" providerId="AD" clId="Web-{F36337C7-1195-9090-2CF1-7A3D3D610230}" dt="2020-04-27T18:37:41.149" v="132"/>
        <pc:sldMkLst>
          <pc:docMk/>
          <pc:sldMk cId="2372361508" sldId="319"/>
        </pc:sldMkLst>
      </pc:sldChg>
      <pc:sldChg chg="modSp">
        <pc:chgData name="Jiani Zhou" userId="S::jz321@duke.edu::99f5158e-3bdc-4900-9744-c84e02a98acf" providerId="AD" clId="Web-{F36337C7-1195-9090-2CF1-7A3D3D610230}" dt="2020-04-27T19:08:24.929" v="260" actId="14100"/>
        <pc:sldMkLst>
          <pc:docMk/>
          <pc:sldMk cId="312534416" sldId="320"/>
        </pc:sldMkLst>
        <pc:spChg chg="mod">
          <ac:chgData name="Jiani Zhou" userId="S::jz321@duke.edu::99f5158e-3bdc-4900-9744-c84e02a98acf" providerId="AD" clId="Web-{F36337C7-1195-9090-2CF1-7A3D3D610230}" dt="2020-04-27T19:08:24.929" v="260" actId="14100"/>
          <ac:spMkLst>
            <pc:docMk/>
            <pc:sldMk cId="312534416" sldId="320"/>
            <ac:spMk id="3" creationId="{181F47E6-001C-4C73-A71C-8554696A39C9}"/>
          </ac:spMkLst>
        </pc:spChg>
      </pc:sldChg>
      <pc:sldChg chg="addSp delSp modSp add replId">
        <pc:chgData name="Jiani Zhou" userId="S::jz321@duke.edu::99f5158e-3bdc-4900-9744-c84e02a98acf" providerId="AD" clId="Web-{F36337C7-1195-9090-2CF1-7A3D3D610230}" dt="2020-04-27T18:41:08.749" v="207" actId="1076"/>
        <pc:sldMkLst>
          <pc:docMk/>
          <pc:sldMk cId="1249665129" sldId="321"/>
        </pc:sldMkLst>
        <pc:spChg chg="add mod">
          <ac:chgData name="Jiani Zhou" userId="S::jz321@duke.edu::99f5158e-3bdc-4900-9744-c84e02a98acf" providerId="AD" clId="Web-{F36337C7-1195-9090-2CF1-7A3D3D610230}" dt="2020-04-27T18:41:08.749" v="207" actId="1076"/>
          <ac:spMkLst>
            <pc:docMk/>
            <pc:sldMk cId="1249665129" sldId="321"/>
            <ac:spMk id="5" creationId="{24AB8F84-F0BF-4C8A-91CC-EE264A65DFC8}"/>
          </ac:spMkLst>
        </pc:spChg>
        <pc:picChg chg="add mod">
          <ac:chgData name="Jiani Zhou" userId="S::jz321@duke.edu::99f5158e-3bdc-4900-9744-c84e02a98acf" providerId="AD" clId="Web-{F36337C7-1195-9090-2CF1-7A3D3D610230}" dt="2020-04-27T18:40:54.014" v="204" actId="1076"/>
          <ac:picMkLst>
            <pc:docMk/>
            <pc:sldMk cId="1249665129" sldId="321"/>
            <ac:picMk id="4" creationId="{9768D9DD-1E58-4140-93D8-D89E6CB654D6}"/>
          </ac:picMkLst>
        </pc:picChg>
        <pc:picChg chg="del">
          <ac:chgData name="Jiani Zhou" userId="S::jz321@duke.edu::99f5158e-3bdc-4900-9744-c84e02a98acf" providerId="AD" clId="Web-{F36337C7-1195-9090-2CF1-7A3D3D610230}" dt="2020-04-27T18:33:55.094" v="91"/>
          <ac:picMkLst>
            <pc:docMk/>
            <pc:sldMk cId="1249665129" sldId="321"/>
            <ac:picMk id="8" creationId="{DF6175DB-6F66-4883-9F6F-2A2FB37A9A21}"/>
          </ac:picMkLst>
        </pc:picChg>
        <pc:picChg chg="del">
          <ac:chgData name="Jiani Zhou" userId="S::jz321@duke.edu::99f5158e-3bdc-4900-9744-c84e02a98acf" providerId="AD" clId="Web-{F36337C7-1195-9090-2CF1-7A3D3D610230}" dt="2020-04-27T18:33:56.313" v="92"/>
          <ac:picMkLst>
            <pc:docMk/>
            <pc:sldMk cId="1249665129" sldId="321"/>
            <ac:picMk id="10" creationId="{6B324A3F-B901-4412-A291-072E2B651924}"/>
          </ac:picMkLst>
        </pc:picChg>
      </pc:sldChg>
      <pc:sldChg chg="modSp add replId">
        <pc:chgData name="Jiani Zhou" userId="S::jz321@duke.edu::99f5158e-3bdc-4900-9744-c84e02a98acf" providerId="AD" clId="Web-{F36337C7-1195-9090-2CF1-7A3D3D610230}" dt="2020-04-27T19:06:06.003" v="248" actId="20577"/>
        <pc:sldMkLst>
          <pc:docMk/>
          <pc:sldMk cId="1156286438" sldId="322"/>
        </pc:sldMkLst>
        <pc:spChg chg="mod">
          <ac:chgData name="Jiani Zhou" userId="S::jz321@duke.edu::99f5158e-3bdc-4900-9744-c84e02a98acf" providerId="AD" clId="Web-{F36337C7-1195-9090-2CF1-7A3D3D610230}" dt="2020-04-27T19:06:06.003" v="248" actId="20577"/>
          <ac:spMkLst>
            <pc:docMk/>
            <pc:sldMk cId="1156286438" sldId="322"/>
            <ac:spMk id="6" creationId="{EA612BF2-FA86-42E6-A52D-18FC76AFDA20}"/>
          </ac:spMkLst>
        </pc:spChg>
      </pc:sldChg>
    </pc:docChg>
  </pc:docChgLst>
  <pc:docChgLst>
    <pc:chgData name="Jiani Zhou" userId="S::jz321@duke.edu::99f5158e-3bdc-4900-9744-c84e02a98acf" providerId="AD" clId="Web-{4722E578-99BE-752D-BC13-1F6606F19D2A}"/>
    <pc:docChg chg="delSld modSld">
      <pc:chgData name="Jiani Zhou" userId="S::jz321@duke.edu::99f5158e-3bdc-4900-9744-c84e02a98acf" providerId="AD" clId="Web-{4722E578-99BE-752D-BC13-1F6606F19D2A}" dt="2020-04-29T00:40:42.508" v="43" actId="20577"/>
      <pc:docMkLst>
        <pc:docMk/>
      </pc:docMkLst>
      <pc:sldChg chg="del">
        <pc:chgData name="Jiani Zhou" userId="S::jz321@duke.edu::99f5158e-3bdc-4900-9744-c84e02a98acf" providerId="AD" clId="Web-{4722E578-99BE-752D-BC13-1F6606F19D2A}" dt="2020-04-29T00:39:34.677" v="24"/>
        <pc:sldMkLst>
          <pc:docMk/>
          <pc:sldMk cId="185834035" sldId="278"/>
        </pc:sldMkLst>
      </pc:sldChg>
      <pc:sldChg chg="modSp">
        <pc:chgData name="Jiani Zhou" userId="S::jz321@duke.edu::99f5158e-3bdc-4900-9744-c84e02a98acf" providerId="AD" clId="Web-{4722E578-99BE-752D-BC13-1F6606F19D2A}" dt="2020-04-29T00:40:42.508" v="42" actId="20577"/>
        <pc:sldMkLst>
          <pc:docMk/>
          <pc:sldMk cId="417364342" sldId="300"/>
        </pc:sldMkLst>
        <pc:spChg chg="mod">
          <ac:chgData name="Jiani Zhou" userId="S::jz321@duke.edu::99f5158e-3bdc-4900-9744-c84e02a98acf" providerId="AD" clId="Web-{4722E578-99BE-752D-BC13-1F6606F19D2A}" dt="2020-04-29T00:40:37.586" v="38" actId="20577"/>
          <ac:spMkLst>
            <pc:docMk/>
            <pc:sldMk cId="417364342" sldId="300"/>
            <ac:spMk id="4" creationId="{0394710B-0B9E-41F4-BAAC-197A2AB2FB79}"/>
          </ac:spMkLst>
        </pc:spChg>
        <pc:spChg chg="mod">
          <ac:chgData name="Jiani Zhou" userId="S::jz321@duke.edu::99f5158e-3bdc-4900-9744-c84e02a98acf" providerId="AD" clId="Web-{4722E578-99BE-752D-BC13-1F6606F19D2A}" dt="2020-04-29T00:40:42.508" v="42" actId="20577"/>
          <ac:spMkLst>
            <pc:docMk/>
            <pc:sldMk cId="417364342" sldId="300"/>
            <ac:spMk id="7" creationId="{42477C1A-85E9-4557-B064-26B1BEE95EC6}"/>
          </ac:spMkLst>
        </pc:spChg>
      </pc:sldChg>
      <pc:sldChg chg="modSp">
        <pc:chgData name="Jiani Zhou" userId="S::jz321@duke.edu::99f5158e-3bdc-4900-9744-c84e02a98acf" providerId="AD" clId="Web-{4722E578-99BE-752D-BC13-1F6606F19D2A}" dt="2020-04-29T00:39:00.914" v="22" actId="20577"/>
        <pc:sldMkLst>
          <pc:docMk/>
          <pc:sldMk cId="3466527483" sldId="301"/>
        </pc:sldMkLst>
        <pc:spChg chg="mod">
          <ac:chgData name="Jiani Zhou" userId="S::jz321@duke.edu::99f5158e-3bdc-4900-9744-c84e02a98acf" providerId="AD" clId="Web-{4722E578-99BE-752D-BC13-1F6606F19D2A}" dt="2020-04-29T00:39:00.914" v="22" actId="20577"/>
          <ac:spMkLst>
            <pc:docMk/>
            <pc:sldMk cId="3466527483" sldId="301"/>
            <ac:spMk id="3" creationId="{049254D9-366C-4894-8DE1-40EC0F235F46}"/>
          </ac:spMkLst>
        </pc:spChg>
      </pc:sldChg>
      <pc:sldChg chg="modSp">
        <pc:chgData name="Jiani Zhou" userId="S::jz321@duke.edu::99f5158e-3bdc-4900-9744-c84e02a98acf" providerId="AD" clId="Web-{4722E578-99BE-752D-BC13-1F6606F19D2A}" dt="2020-04-29T00:39:57.881" v="31" actId="20577"/>
        <pc:sldMkLst>
          <pc:docMk/>
          <pc:sldMk cId="1249665129" sldId="321"/>
        </pc:sldMkLst>
        <pc:spChg chg="mod">
          <ac:chgData name="Jiani Zhou" userId="S::jz321@duke.edu::99f5158e-3bdc-4900-9744-c84e02a98acf" providerId="AD" clId="Web-{4722E578-99BE-752D-BC13-1F6606F19D2A}" dt="2020-04-29T00:39:57.881" v="31" actId="20577"/>
          <ac:spMkLst>
            <pc:docMk/>
            <pc:sldMk cId="1249665129" sldId="321"/>
            <ac:spMk id="2" creationId="{0404E741-CAA5-4FC8-B1EC-BBE2B8D1319C}"/>
          </ac:spMkLst>
        </pc:spChg>
      </pc:sldChg>
      <pc:sldChg chg="modSp">
        <pc:chgData name="Jiani Zhou" userId="S::jz321@duke.edu::99f5158e-3bdc-4900-9744-c84e02a98acf" providerId="AD" clId="Web-{4722E578-99BE-752D-BC13-1F6606F19D2A}" dt="2020-04-29T00:38:58.426" v="21"/>
        <pc:sldMkLst>
          <pc:docMk/>
          <pc:sldMk cId="3063126570" sldId="331"/>
        </pc:sldMkLst>
        <pc:spChg chg="mod">
          <ac:chgData name="Jiani Zhou" userId="S::jz321@duke.edu::99f5158e-3bdc-4900-9744-c84e02a98acf" providerId="AD" clId="Web-{4722E578-99BE-752D-BC13-1F6606F19D2A}" dt="2020-04-29T00:38:58.426" v="21"/>
          <ac:spMkLst>
            <pc:docMk/>
            <pc:sldMk cId="3063126570" sldId="331"/>
            <ac:spMk id="3" creationId="{F287F5B3-E1E9-44AC-812C-AD68A9C92E6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2899E-55A0-6A43-806C-837A4DAD2D53}" type="doc">
      <dgm:prSet loTypeId="urn:microsoft.com/office/officeart/2005/8/layout/pyramid3" loCatId="relationship" qsTypeId="urn:microsoft.com/office/officeart/2005/8/quickstyle/simple1" qsCatId="simple" csTypeId="urn:microsoft.com/office/officeart/2005/8/colors/accent1_4" csCatId="accent1" phldr="1"/>
      <dgm:spPr/>
    </dgm:pt>
    <dgm:pt modelId="{3B94AE3F-AF9A-E648-8234-9DBFB6A94DE9}">
      <dgm:prSet phldrT="[Text]" custT="1"/>
      <dgm:spPr/>
      <dgm:t>
        <a:bodyPr/>
        <a:lstStyle/>
        <a:p>
          <a:r>
            <a:rPr lang="en-US" sz="2000" b="1">
              <a:solidFill>
                <a:schemeClr val="bg1"/>
              </a:solidFill>
            </a:rPr>
            <a:t>Availability of Data</a:t>
          </a:r>
        </a:p>
      </dgm:t>
    </dgm:pt>
    <dgm:pt modelId="{00380705-FAAA-FC40-B50A-F6F79A192A77}" type="parTrans" cxnId="{A3E75EBF-8655-C94C-BA0C-B38FB3F6D03E}">
      <dgm:prSet/>
      <dgm:spPr/>
      <dgm:t>
        <a:bodyPr/>
        <a:lstStyle/>
        <a:p>
          <a:endParaRPr lang="en-US"/>
        </a:p>
      </dgm:t>
    </dgm:pt>
    <dgm:pt modelId="{A7AA2C25-E9B8-3F42-8A43-48BEFEF37F10}" type="sibTrans" cxnId="{A3E75EBF-8655-C94C-BA0C-B38FB3F6D03E}">
      <dgm:prSet/>
      <dgm:spPr/>
      <dgm:t>
        <a:bodyPr/>
        <a:lstStyle/>
        <a:p>
          <a:endParaRPr lang="en-US"/>
        </a:p>
      </dgm:t>
    </dgm:pt>
    <dgm:pt modelId="{D25B1D6F-3982-6744-943B-678C60470EB3}">
      <dgm:prSet phldrT="[Text]" custT="1"/>
      <dgm:spPr/>
      <dgm:t>
        <a:bodyPr/>
        <a:lstStyle/>
        <a:p>
          <a:r>
            <a:rPr lang="en-US" sz="2000" b="1">
              <a:solidFill>
                <a:schemeClr val="bg1"/>
              </a:solidFill>
            </a:rPr>
            <a:t>Features of Data</a:t>
          </a:r>
        </a:p>
      </dgm:t>
    </dgm:pt>
    <dgm:pt modelId="{2793D123-D3C8-384B-B610-C56EAC3C6520}" type="parTrans" cxnId="{A44F962F-5BD5-654A-83D2-9802B7FE4413}">
      <dgm:prSet/>
      <dgm:spPr/>
      <dgm:t>
        <a:bodyPr/>
        <a:lstStyle/>
        <a:p>
          <a:endParaRPr lang="en-US"/>
        </a:p>
      </dgm:t>
    </dgm:pt>
    <dgm:pt modelId="{B308B903-AF95-B148-8864-F179ED13CA45}" type="sibTrans" cxnId="{A44F962F-5BD5-654A-83D2-9802B7FE4413}">
      <dgm:prSet/>
      <dgm:spPr/>
      <dgm:t>
        <a:bodyPr/>
        <a:lstStyle/>
        <a:p>
          <a:endParaRPr lang="en-US"/>
        </a:p>
      </dgm:t>
    </dgm:pt>
    <dgm:pt modelId="{A1B15272-63CC-3140-BE32-16333DB690CB}">
      <dgm:prSet phldrT="[Text]" custT="1"/>
      <dgm:spPr/>
      <dgm:t>
        <a:bodyPr/>
        <a:lstStyle/>
        <a:p>
          <a:r>
            <a:rPr lang="en-US" sz="2000" b="1">
              <a:solidFill>
                <a:schemeClr val="bg1"/>
              </a:solidFill>
            </a:rPr>
            <a:t>Ease of Implementation</a:t>
          </a:r>
        </a:p>
      </dgm:t>
    </dgm:pt>
    <dgm:pt modelId="{7DE4C2D4-F76E-A24C-88CE-03312FCEF4E9}" type="parTrans" cxnId="{EDE7F0EA-33CD-BA4C-830E-0F32B197B1BD}">
      <dgm:prSet/>
      <dgm:spPr/>
      <dgm:t>
        <a:bodyPr/>
        <a:lstStyle/>
        <a:p>
          <a:endParaRPr lang="en-US"/>
        </a:p>
      </dgm:t>
    </dgm:pt>
    <dgm:pt modelId="{E31C0632-E922-9243-968B-D2FF14FD08DB}" type="sibTrans" cxnId="{EDE7F0EA-33CD-BA4C-830E-0F32B197B1BD}">
      <dgm:prSet/>
      <dgm:spPr/>
      <dgm:t>
        <a:bodyPr/>
        <a:lstStyle/>
        <a:p>
          <a:endParaRPr lang="en-US"/>
        </a:p>
      </dgm:t>
    </dgm:pt>
    <dgm:pt modelId="{4B5127EA-2881-BF47-B767-698E725BC016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LT Method</a:t>
          </a:r>
        </a:p>
        <a:p>
          <a:endParaRPr lang="en-US" sz="1400" b="1">
            <a:solidFill>
              <a:schemeClr val="bg1"/>
            </a:solidFill>
          </a:endParaRPr>
        </a:p>
        <a:p>
          <a:endParaRPr lang="en-US" sz="1400" b="1">
            <a:solidFill>
              <a:schemeClr val="bg1"/>
            </a:solidFill>
          </a:endParaRPr>
        </a:p>
      </dgm:t>
    </dgm:pt>
    <dgm:pt modelId="{214923F4-F5CB-934E-8632-B141AF197729}" type="parTrans" cxnId="{4B95F367-A5A0-2241-B0B6-3804554D6DF8}">
      <dgm:prSet/>
      <dgm:spPr/>
      <dgm:t>
        <a:bodyPr/>
        <a:lstStyle/>
        <a:p>
          <a:endParaRPr lang="en-US"/>
        </a:p>
      </dgm:t>
    </dgm:pt>
    <dgm:pt modelId="{483964DF-F6A3-704E-B619-EBA4226D0702}" type="sibTrans" cxnId="{4B95F367-A5A0-2241-B0B6-3804554D6DF8}">
      <dgm:prSet/>
      <dgm:spPr/>
      <dgm:t>
        <a:bodyPr/>
        <a:lstStyle/>
        <a:p>
          <a:endParaRPr lang="en-US"/>
        </a:p>
      </dgm:t>
    </dgm:pt>
    <dgm:pt modelId="{04001E2C-060B-A248-BAC9-DAAE8B97961F}" type="pres">
      <dgm:prSet presAssocID="{3F02899E-55A0-6A43-806C-837A4DAD2D53}" presName="Name0" presStyleCnt="0">
        <dgm:presLayoutVars>
          <dgm:dir/>
          <dgm:animLvl val="lvl"/>
          <dgm:resizeHandles val="exact"/>
        </dgm:presLayoutVars>
      </dgm:prSet>
      <dgm:spPr/>
    </dgm:pt>
    <dgm:pt modelId="{663F5974-CDBA-0344-8FAC-22CA1B651B6B}" type="pres">
      <dgm:prSet presAssocID="{3B94AE3F-AF9A-E648-8234-9DBFB6A94DE9}" presName="Name8" presStyleCnt="0"/>
      <dgm:spPr/>
    </dgm:pt>
    <dgm:pt modelId="{7E1C2DA1-B9AD-F741-B407-A55E4293D91B}" type="pres">
      <dgm:prSet presAssocID="{3B94AE3F-AF9A-E648-8234-9DBFB6A94DE9}" presName="level" presStyleLbl="node1" presStyleIdx="0" presStyleCnt="4">
        <dgm:presLayoutVars>
          <dgm:chMax val="1"/>
          <dgm:bulletEnabled val="1"/>
        </dgm:presLayoutVars>
      </dgm:prSet>
      <dgm:spPr/>
    </dgm:pt>
    <dgm:pt modelId="{E2765D78-EDA0-CD40-947B-1201C8969053}" type="pres">
      <dgm:prSet presAssocID="{3B94AE3F-AF9A-E648-8234-9DBFB6A94DE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A581DE2-814A-9545-9063-20A6B8DADB06}" type="pres">
      <dgm:prSet presAssocID="{D25B1D6F-3982-6744-943B-678C60470EB3}" presName="Name8" presStyleCnt="0"/>
      <dgm:spPr/>
    </dgm:pt>
    <dgm:pt modelId="{4CCE7EE5-F4B2-FD45-AEBA-BC4293D177DF}" type="pres">
      <dgm:prSet presAssocID="{D25B1D6F-3982-6744-943B-678C60470EB3}" presName="level" presStyleLbl="node1" presStyleIdx="1" presStyleCnt="4">
        <dgm:presLayoutVars>
          <dgm:chMax val="1"/>
          <dgm:bulletEnabled val="1"/>
        </dgm:presLayoutVars>
      </dgm:prSet>
      <dgm:spPr/>
    </dgm:pt>
    <dgm:pt modelId="{912D4275-9E57-3A4A-87E8-FBBA5EDBD222}" type="pres">
      <dgm:prSet presAssocID="{D25B1D6F-3982-6744-943B-678C60470E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F50134A-D452-E849-B430-1AA9F15B4354}" type="pres">
      <dgm:prSet presAssocID="{A1B15272-63CC-3140-BE32-16333DB690CB}" presName="Name8" presStyleCnt="0"/>
      <dgm:spPr/>
    </dgm:pt>
    <dgm:pt modelId="{EDBF3336-DDC9-ED43-8A22-74C633A8BF56}" type="pres">
      <dgm:prSet presAssocID="{A1B15272-63CC-3140-BE32-16333DB690CB}" presName="level" presStyleLbl="node1" presStyleIdx="2" presStyleCnt="4">
        <dgm:presLayoutVars>
          <dgm:chMax val="1"/>
          <dgm:bulletEnabled val="1"/>
        </dgm:presLayoutVars>
      </dgm:prSet>
      <dgm:spPr/>
    </dgm:pt>
    <dgm:pt modelId="{D11D9EA2-3D19-BE46-899A-E22F22E68360}" type="pres">
      <dgm:prSet presAssocID="{A1B15272-63CC-3140-BE32-16333DB690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8768A33-1DAA-A943-8E4A-856C3F704C43}" type="pres">
      <dgm:prSet presAssocID="{4B5127EA-2881-BF47-B767-698E725BC016}" presName="Name8" presStyleCnt="0"/>
      <dgm:spPr/>
    </dgm:pt>
    <dgm:pt modelId="{1941590C-79A6-AE4F-AA8E-CF396675F84B}" type="pres">
      <dgm:prSet presAssocID="{4B5127EA-2881-BF47-B767-698E725BC016}" presName="level" presStyleLbl="node1" presStyleIdx="3" presStyleCnt="4" custLinFactNeighborX="585">
        <dgm:presLayoutVars>
          <dgm:chMax val="1"/>
          <dgm:bulletEnabled val="1"/>
        </dgm:presLayoutVars>
      </dgm:prSet>
      <dgm:spPr/>
    </dgm:pt>
    <dgm:pt modelId="{23F92745-B17B-0C43-9FC1-112E50A30DE4}" type="pres">
      <dgm:prSet presAssocID="{4B5127EA-2881-BF47-B767-698E725BC01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BDC0E14-104D-CA4A-9773-84A46FD9A5DE}" type="presOf" srcId="{3B94AE3F-AF9A-E648-8234-9DBFB6A94DE9}" destId="{E2765D78-EDA0-CD40-947B-1201C8969053}" srcOrd="1" destOrd="0" presId="urn:microsoft.com/office/officeart/2005/8/layout/pyramid3"/>
    <dgm:cxn modelId="{F08CF919-95C6-5E49-BC9D-B85464E22127}" type="presOf" srcId="{A1B15272-63CC-3140-BE32-16333DB690CB}" destId="{EDBF3336-DDC9-ED43-8A22-74C633A8BF56}" srcOrd="0" destOrd="0" presId="urn:microsoft.com/office/officeart/2005/8/layout/pyramid3"/>
    <dgm:cxn modelId="{A44F962F-5BD5-654A-83D2-9802B7FE4413}" srcId="{3F02899E-55A0-6A43-806C-837A4DAD2D53}" destId="{D25B1D6F-3982-6744-943B-678C60470EB3}" srcOrd="1" destOrd="0" parTransId="{2793D123-D3C8-384B-B610-C56EAC3C6520}" sibTransId="{B308B903-AF95-B148-8864-F179ED13CA45}"/>
    <dgm:cxn modelId="{4B95F367-A5A0-2241-B0B6-3804554D6DF8}" srcId="{3F02899E-55A0-6A43-806C-837A4DAD2D53}" destId="{4B5127EA-2881-BF47-B767-698E725BC016}" srcOrd="3" destOrd="0" parTransId="{214923F4-F5CB-934E-8632-B141AF197729}" sibTransId="{483964DF-F6A3-704E-B619-EBA4226D0702}"/>
    <dgm:cxn modelId="{CB04888D-7A6A-A449-BFC1-CCF34B0923BC}" type="presOf" srcId="{3F02899E-55A0-6A43-806C-837A4DAD2D53}" destId="{04001E2C-060B-A248-BAC9-DAAE8B97961F}" srcOrd="0" destOrd="0" presId="urn:microsoft.com/office/officeart/2005/8/layout/pyramid3"/>
    <dgm:cxn modelId="{8C23C9A2-05EC-4D49-9D85-3C06128B9926}" type="presOf" srcId="{4B5127EA-2881-BF47-B767-698E725BC016}" destId="{23F92745-B17B-0C43-9FC1-112E50A30DE4}" srcOrd="1" destOrd="0" presId="urn:microsoft.com/office/officeart/2005/8/layout/pyramid3"/>
    <dgm:cxn modelId="{C93BD9BB-EA35-F140-B3F8-BE7E44311D8B}" type="presOf" srcId="{3B94AE3F-AF9A-E648-8234-9DBFB6A94DE9}" destId="{7E1C2DA1-B9AD-F741-B407-A55E4293D91B}" srcOrd="0" destOrd="0" presId="urn:microsoft.com/office/officeart/2005/8/layout/pyramid3"/>
    <dgm:cxn modelId="{A3E75EBF-8655-C94C-BA0C-B38FB3F6D03E}" srcId="{3F02899E-55A0-6A43-806C-837A4DAD2D53}" destId="{3B94AE3F-AF9A-E648-8234-9DBFB6A94DE9}" srcOrd="0" destOrd="0" parTransId="{00380705-FAAA-FC40-B50A-F6F79A192A77}" sibTransId="{A7AA2C25-E9B8-3F42-8A43-48BEFEF37F10}"/>
    <dgm:cxn modelId="{2F70B9C4-A1B5-F942-9DDA-1B9AFEC3318A}" type="presOf" srcId="{D25B1D6F-3982-6744-943B-678C60470EB3}" destId="{912D4275-9E57-3A4A-87E8-FBBA5EDBD222}" srcOrd="1" destOrd="0" presId="urn:microsoft.com/office/officeart/2005/8/layout/pyramid3"/>
    <dgm:cxn modelId="{B83565E2-86F6-D549-8D38-1D21D53E03D7}" type="presOf" srcId="{4B5127EA-2881-BF47-B767-698E725BC016}" destId="{1941590C-79A6-AE4F-AA8E-CF396675F84B}" srcOrd="0" destOrd="0" presId="urn:microsoft.com/office/officeart/2005/8/layout/pyramid3"/>
    <dgm:cxn modelId="{B8BA85E7-8A6C-AB43-8BBA-0F66037AED43}" type="presOf" srcId="{A1B15272-63CC-3140-BE32-16333DB690CB}" destId="{D11D9EA2-3D19-BE46-899A-E22F22E68360}" srcOrd="1" destOrd="0" presId="urn:microsoft.com/office/officeart/2005/8/layout/pyramid3"/>
    <dgm:cxn modelId="{978924EA-5E71-4A40-B1D9-F8253DEDA4B4}" type="presOf" srcId="{D25B1D6F-3982-6744-943B-678C60470EB3}" destId="{4CCE7EE5-F4B2-FD45-AEBA-BC4293D177DF}" srcOrd="0" destOrd="0" presId="urn:microsoft.com/office/officeart/2005/8/layout/pyramid3"/>
    <dgm:cxn modelId="{EDE7F0EA-33CD-BA4C-830E-0F32B197B1BD}" srcId="{3F02899E-55A0-6A43-806C-837A4DAD2D53}" destId="{A1B15272-63CC-3140-BE32-16333DB690CB}" srcOrd="2" destOrd="0" parTransId="{7DE4C2D4-F76E-A24C-88CE-03312FCEF4E9}" sibTransId="{E31C0632-E922-9243-968B-D2FF14FD08DB}"/>
    <dgm:cxn modelId="{381465D0-2288-D74A-83BB-811A19C75C6C}" type="presParOf" srcId="{04001E2C-060B-A248-BAC9-DAAE8B97961F}" destId="{663F5974-CDBA-0344-8FAC-22CA1B651B6B}" srcOrd="0" destOrd="0" presId="urn:microsoft.com/office/officeart/2005/8/layout/pyramid3"/>
    <dgm:cxn modelId="{8D5073F3-D5F4-BD44-A537-58A91CB96A36}" type="presParOf" srcId="{663F5974-CDBA-0344-8FAC-22CA1B651B6B}" destId="{7E1C2DA1-B9AD-F741-B407-A55E4293D91B}" srcOrd="0" destOrd="0" presId="urn:microsoft.com/office/officeart/2005/8/layout/pyramid3"/>
    <dgm:cxn modelId="{D3461461-E199-A945-A51C-D7D7E2DD9D12}" type="presParOf" srcId="{663F5974-CDBA-0344-8FAC-22CA1B651B6B}" destId="{E2765D78-EDA0-CD40-947B-1201C8969053}" srcOrd="1" destOrd="0" presId="urn:microsoft.com/office/officeart/2005/8/layout/pyramid3"/>
    <dgm:cxn modelId="{0A46E856-87F7-0D41-974B-92438F2905B6}" type="presParOf" srcId="{04001E2C-060B-A248-BAC9-DAAE8B97961F}" destId="{FA581DE2-814A-9545-9063-20A6B8DADB06}" srcOrd="1" destOrd="0" presId="urn:microsoft.com/office/officeart/2005/8/layout/pyramid3"/>
    <dgm:cxn modelId="{274AE066-6B97-5D47-8CA9-D52A4A440B4F}" type="presParOf" srcId="{FA581DE2-814A-9545-9063-20A6B8DADB06}" destId="{4CCE7EE5-F4B2-FD45-AEBA-BC4293D177DF}" srcOrd="0" destOrd="0" presId="urn:microsoft.com/office/officeart/2005/8/layout/pyramid3"/>
    <dgm:cxn modelId="{4F62DFB9-2879-CD46-9F06-D30B5DBCBCBC}" type="presParOf" srcId="{FA581DE2-814A-9545-9063-20A6B8DADB06}" destId="{912D4275-9E57-3A4A-87E8-FBBA5EDBD222}" srcOrd="1" destOrd="0" presId="urn:microsoft.com/office/officeart/2005/8/layout/pyramid3"/>
    <dgm:cxn modelId="{F22A82B1-1656-3947-88E7-7FC4AA02FE4F}" type="presParOf" srcId="{04001E2C-060B-A248-BAC9-DAAE8B97961F}" destId="{4F50134A-D452-E849-B430-1AA9F15B4354}" srcOrd="2" destOrd="0" presId="urn:microsoft.com/office/officeart/2005/8/layout/pyramid3"/>
    <dgm:cxn modelId="{4A7B2D32-B6FB-C343-B599-BE6ABADF0658}" type="presParOf" srcId="{4F50134A-D452-E849-B430-1AA9F15B4354}" destId="{EDBF3336-DDC9-ED43-8A22-74C633A8BF56}" srcOrd="0" destOrd="0" presId="urn:microsoft.com/office/officeart/2005/8/layout/pyramid3"/>
    <dgm:cxn modelId="{3C2530D2-66D6-DE46-9CC4-61F2CF1A9C15}" type="presParOf" srcId="{4F50134A-D452-E849-B430-1AA9F15B4354}" destId="{D11D9EA2-3D19-BE46-899A-E22F22E68360}" srcOrd="1" destOrd="0" presId="urn:microsoft.com/office/officeart/2005/8/layout/pyramid3"/>
    <dgm:cxn modelId="{77E61154-3711-4D4D-8B47-E373F4765EFA}" type="presParOf" srcId="{04001E2C-060B-A248-BAC9-DAAE8B97961F}" destId="{68768A33-1DAA-A943-8E4A-856C3F704C43}" srcOrd="3" destOrd="0" presId="urn:microsoft.com/office/officeart/2005/8/layout/pyramid3"/>
    <dgm:cxn modelId="{EC4FE025-D6A1-544D-A194-5A9BDF5000A6}" type="presParOf" srcId="{68768A33-1DAA-A943-8E4A-856C3F704C43}" destId="{1941590C-79A6-AE4F-AA8E-CF396675F84B}" srcOrd="0" destOrd="0" presId="urn:microsoft.com/office/officeart/2005/8/layout/pyramid3"/>
    <dgm:cxn modelId="{16B9A22F-6C55-A247-B6D6-29F415F692EB}" type="presParOf" srcId="{68768A33-1DAA-A943-8E4A-856C3F704C43}" destId="{23F92745-B17B-0C43-9FC1-112E50A30DE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C2DA1-B9AD-F741-B407-A55E4293D91B}">
      <dsp:nvSpPr>
        <dsp:cNvPr id="0" name=""/>
        <dsp:cNvSpPr/>
      </dsp:nvSpPr>
      <dsp:spPr>
        <a:xfrm rot="10800000">
          <a:off x="0" y="0"/>
          <a:ext cx="7449457" cy="1172633"/>
        </a:xfrm>
        <a:prstGeom prst="trapezoid">
          <a:avLst>
            <a:gd name="adj" fmla="val 79409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Availability of Data</a:t>
          </a:r>
        </a:p>
      </dsp:txBody>
      <dsp:txXfrm rot="-10800000">
        <a:off x="1303654" y="0"/>
        <a:ext cx="4842147" cy="1172633"/>
      </dsp:txXfrm>
    </dsp:sp>
    <dsp:sp modelId="{4CCE7EE5-F4B2-FD45-AEBA-BC4293D177DF}">
      <dsp:nvSpPr>
        <dsp:cNvPr id="0" name=""/>
        <dsp:cNvSpPr/>
      </dsp:nvSpPr>
      <dsp:spPr>
        <a:xfrm rot="10800000">
          <a:off x="931182" y="1172633"/>
          <a:ext cx="5587092" cy="1172633"/>
        </a:xfrm>
        <a:prstGeom prst="trapezoid">
          <a:avLst>
            <a:gd name="adj" fmla="val 79409"/>
          </a:avLst>
        </a:prstGeom>
        <a:solidFill>
          <a:schemeClr val="accent1">
            <a:shade val="50000"/>
            <a:hueOff val="215032"/>
            <a:satOff val="-15582"/>
            <a:lumOff val="235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Features of Data</a:t>
          </a:r>
        </a:p>
      </dsp:txBody>
      <dsp:txXfrm rot="-10800000">
        <a:off x="1908923" y="1172633"/>
        <a:ext cx="3631610" cy="1172633"/>
      </dsp:txXfrm>
    </dsp:sp>
    <dsp:sp modelId="{EDBF3336-DDC9-ED43-8A22-74C633A8BF56}">
      <dsp:nvSpPr>
        <dsp:cNvPr id="0" name=""/>
        <dsp:cNvSpPr/>
      </dsp:nvSpPr>
      <dsp:spPr>
        <a:xfrm rot="10800000">
          <a:off x="1862364" y="2345266"/>
          <a:ext cx="3724728" cy="1172633"/>
        </a:xfrm>
        <a:prstGeom prst="trapezoid">
          <a:avLst>
            <a:gd name="adj" fmla="val 79409"/>
          </a:avLst>
        </a:prstGeom>
        <a:solidFill>
          <a:schemeClr val="accent1">
            <a:shade val="50000"/>
            <a:hueOff val="430064"/>
            <a:satOff val="-31164"/>
            <a:lumOff val="47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Ease of Implementation</a:t>
          </a:r>
        </a:p>
      </dsp:txBody>
      <dsp:txXfrm rot="-10800000">
        <a:off x="2514191" y="2345266"/>
        <a:ext cx="2421073" cy="1172633"/>
      </dsp:txXfrm>
    </dsp:sp>
    <dsp:sp modelId="{1941590C-79A6-AE4F-AA8E-CF396675F84B}">
      <dsp:nvSpPr>
        <dsp:cNvPr id="0" name=""/>
        <dsp:cNvSpPr/>
      </dsp:nvSpPr>
      <dsp:spPr>
        <a:xfrm rot="10800000">
          <a:off x="2804441" y="3517899"/>
          <a:ext cx="1862364" cy="1172633"/>
        </a:xfrm>
        <a:prstGeom prst="trapezoid">
          <a:avLst>
            <a:gd name="adj" fmla="val 79409"/>
          </a:avLst>
        </a:prstGeom>
        <a:solidFill>
          <a:schemeClr val="accent1">
            <a:shade val="50000"/>
            <a:hueOff val="215032"/>
            <a:satOff val="-15582"/>
            <a:lumOff val="235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LT Method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bg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bg1"/>
            </a:solidFill>
          </a:endParaRPr>
        </a:p>
      </dsp:txBody>
      <dsp:txXfrm rot="-10800000">
        <a:off x="2804441" y="3517899"/>
        <a:ext cx="1862364" cy="1172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DEFA0-27B2-9549-97D7-8D577A463B32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C790F-E795-D543-AE8E-3B12D9FF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(e.g. if we know that the bonds may outperform the stocks because the ratio is forecasted lower, they can put more weights on bonds for a higher return for the short run.)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C790F-E795-D543-AE8E-3B12D9FF5A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/>
              <a:t>Various Approaches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/>
              <a:t>LT approach selected due to nature of selection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endParaRPr lang="en-US"/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en-US"/>
              <a:t>42 turning points identified between 01/1962 to 12/2019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C790F-E795-D543-AE8E-3B12D9FF5A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lambda.min</a:t>
            </a:r>
            <a:r>
              <a:rPr lang="en-US"/>
              <a:t> is the value of </a:t>
            </a:r>
            <a:r>
              <a:rPr lang="en-US" err="1"/>
              <a:t>λλ</a:t>
            </a:r>
            <a:r>
              <a:rPr lang="en-US"/>
              <a:t> that gives minimum mean cross-validated error. The other λ saved is lambda.1se, which gives the most regularized model such that error is within one standard error of the minimum.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C790F-E795-D543-AE8E-3B12D9FF5A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6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>
            <a:off x="-2" y="2668"/>
            <a:ext cx="12192001" cy="669205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219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99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09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157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27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29215" r="17350" b="9245"/>
          <a:stretch/>
        </p:blipFill>
        <p:spPr>
          <a:xfrm>
            <a:off x="-2" y="-203200"/>
            <a:ext cx="12192002" cy="62589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2"/>
          <a:stretch/>
        </p:blipFill>
        <p:spPr>
          <a:xfrm>
            <a:off x="-1" y="-1"/>
            <a:ext cx="12192001" cy="63754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02936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3"/>
          <a:stretch/>
        </p:blipFill>
        <p:spPr>
          <a:xfrm>
            <a:off x="0" y="-2"/>
            <a:ext cx="12203014" cy="65771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45530-87DE-0D42-B476-02E3774D9480}"/>
              </a:ext>
            </a:extLst>
          </p:cNvPr>
          <p:cNvSpPr txBox="1"/>
          <p:nvPr userDrawn="1"/>
        </p:nvSpPr>
        <p:spPr>
          <a:xfrm>
            <a:off x="10222302" y="6185140"/>
            <a:ext cx="586596" cy="3077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C5617-362C-C846-BF57-EC4D62BBCC56}"/>
              </a:ext>
            </a:extLst>
          </p:cNvPr>
          <p:cNvSpPr txBox="1"/>
          <p:nvPr userDrawn="1"/>
        </p:nvSpPr>
        <p:spPr>
          <a:xfrm>
            <a:off x="11033185" y="6492875"/>
            <a:ext cx="690113" cy="1925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pPr algn="r"/>
            <a:fld id="{481AAEF9-78A2-8245-A877-57F57BADFEDA}" type="slidenum">
              <a:rPr lang="en-US" sz="8800" smtClean="0">
                <a:solidFill>
                  <a:srgbClr val="1B8EBA"/>
                </a:solidFill>
              </a:rPr>
              <a:t>‹#›</a:t>
            </a:fld>
            <a:endParaRPr lang="en-US" sz="8800">
              <a:solidFill>
                <a:srgbClr val="1B8E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0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73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730" y="16911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959354" y="5605101"/>
            <a:ext cx="749108" cy="74644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4751" y="1317809"/>
            <a:ext cx="9540498" cy="6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6200000">
            <a:off x="-3306952" y="3306951"/>
            <a:ext cx="6858000" cy="244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7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2" r:id="rId11"/>
    <p:sldLayoutId id="2147483653" r:id="rId12"/>
    <p:sldLayoutId id="2147483654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Alan_Hanna/publication/326930281_bullbeaR/data/5b6d3696a6fdcc87df7060ad/bullbeaR.zip?origin=publication_lis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ctrTitle"/>
          </p:nvPr>
        </p:nvSpPr>
        <p:spPr>
          <a:xfrm>
            <a:off x="4084447" y="5126762"/>
            <a:ext cx="8009848" cy="78171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Capstone Project for 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Cardinal Retirement Planning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>
          <a:xfrm>
            <a:off x="1540910" y="5945267"/>
            <a:ext cx="10515600" cy="911646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4.29.20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10"/>
          </p:nvPr>
        </p:nvSpPr>
        <p:spPr>
          <a:xfrm>
            <a:off x="1540910" y="4127308"/>
            <a:ext cx="10515600" cy="91164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Adjust Asset Allocation based on Stock/ Bond Rati</a:t>
            </a:r>
            <a:r>
              <a:rPr lang="en-US">
                <a:cs typeface="Arial"/>
              </a:rPr>
              <a:t>o</a:t>
            </a:r>
          </a:p>
          <a:p>
            <a:r>
              <a:rPr lang="en-US" sz="2000" err="1">
                <a:ea typeface="+mj-lt"/>
                <a:cs typeface="+mj-lt"/>
              </a:rPr>
              <a:t>Jiani</a:t>
            </a:r>
            <a:r>
              <a:rPr lang="en-US" sz="2000">
                <a:ea typeface="+mj-lt"/>
                <a:cs typeface="+mj-lt"/>
              </a:rPr>
              <a:t> Zhou, Howard </a:t>
            </a:r>
            <a:r>
              <a:rPr lang="en-US" sz="2000" err="1">
                <a:ea typeface="+mj-lt"/>
                <a:cs typeface="+mj-lt"/>
              </a:rPr>
              <a:t>Geeng</a:t>
            </a:r>
            <a:r>
              <a:rPr lang="en-US" sz="2000">
                <a:ea typeface="+mj-lt"/>
                <a:cs typeface="+mj-lt"/>
              </a:rPr>
              <a:t>, </a:t>
            </a:r>
            <a:r>
              <a:rPr lang="en-US" sz="2000" err="1">
                <a:ea typeface="+mj-lt"/>
                <a:cs typeface="+mj-lt"/>
              </a:rPr>
              <a:t>Xiaoyang</a:t>
            </a:r>
            <a:r>
              <a:rPr lang="en-US" sz="2000">
                <a:ea typeface="+mj-lt"/>
                <a:cs typeface="+mj-lt"/>
              </a:rPr>
              <a:t> Li, </a:t>
            </a:r>
            <a:r>
              <a:rPr lang="en-US" sz="2000" err="1">
                <a:ea typeface="+mj-lt"/>
                <a:cs typeface="+mj-lt"/>
              </a:rPr>
              <a:t>Devet</a:t>
            </a:r>
            <a:r>
              <a:rPr lang="en-US" sz="2000">
                <a:ea typeface="+mj-lt"/>
                <a:cs typeface="+mj-lt"/>
              </a:rPr>
              <a:t> </a:t>
            </a:r>
            <a:r>
              <a:rPr lang="en-US" sz="2000" err="1">
                <a:ea typeface="+mj-lt"/>
                <a:cs typeface="+mj-lt"/>
              </a:rPr>
              <a:t>Valecha</a:t>
            </a:r>
            <a:r>
              <a:rPr lang="en-US" sz="2000">
                <a:ea typeface="+mj-lt"/>
                <a:cs typeface="+mj-lt"/>
              </a:rPr>
              <a:t>, </a:t>
            </a:r>
            <a:r>
              <a:rPr lang="en-US" sz="2000" err="1">
                <a:ea typeface="+mj-lt"/>
                <a:cs typeface="+mj-lt"/>
              </a:rPr>
              <a:t>Jiameng</a:t>
            </a:r>
            <a:r>
              <a:rPr lang="en-US" sz="2000">
                <a:ea typeface="+mj-lt"/>
                <a:cs typeface="+mj-lt"/>
              </a:rPr>
              <a:t> Ma</a:t>
            </a:r>
            <a:endParaRPr 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9882554" y="61428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1516B3A-8B0F-4B51-A2C6-F501AC24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48" y="1008337"/>
            <a:ext cx="2485486" cy="15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9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3E29-C426-4632-825D-DD6C2973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360543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Characteristics of Good Rules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B4DA-BA6B-41DD-A5B4-90E00CCC6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Bull and bear phases alternate.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Bull (bear) markets exhibit a significant rise (fall) in prices between the start and end.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The prices over each phase should be bounded by the values achieved at the phase end points.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 small change in parameterization should not fundamentally alter the phase dates.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Extending the time series should not fundamentally alter the phase dates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2AED-B00A-4DB3-B0AC-EE0C27E5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314971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Pagan and </a:t>
            </a:r>
            <a:r>
              <a:rPr lang="en-US" err="1">
                <a:latin typeface="Arial"/>
                <a:ea typeface="+mj-lt"/>
                <a:cs typeface="+mj-lt"/>
              </a:rPr>
              <a:t>Sossunouv</a:t>
            </a:r>
            <a:endParaRPr lang="en-US">
              <a:latin typeface="Georgia" panose="02040502050405020303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C2C1-4DD9-457A-9CA2-50FE5348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Duration is used as a filtering mechanism</a:t>
            </a:r>
          </a:p>
          <a:p>
            <a:r>
              <a:rPr lang="en-US">
                <a:latin typeface="Arial"/>
                <a:cs typeface="Arial"/>
              </a:rPr>
              <a:t>Argues against lower bounds of market movements</a:t>
            </a:r>
          </a:p>
          <a:p>
            <a:r>
              <a:rPr lang="en-US">
                <a:latin typeface="Arial"/>
                <a:cs typeface="Arial"/>
              </a:rPr>
              <a:t>No explicitly defined procedure, but set of rules to follow identifying minima/maxima as turning points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625FA77-7819-4C57-817B-B8DF1402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18" y="3730968"/>
            <a:ext cx="6941940" cy="29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71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63F1-3C30-4307-954A-C4A675B1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28" y="314971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Lunde-Timmermann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1553-6D4E-44D4-A9B0-46DCACD7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Magnitude is used as a filtering mechanism</a:t>
            </a:r>
          </a:p>
          <a:p>
            <a:r>
              <a:rPr lang="en-US">
                <a:latin typeface="Arial"/>
                <a:cs typeface="Arial"/>
              </a:rPr>
              <a:t>Thresholds for changes in magnitude are decided to identify turning points</a:t>
            </a:r>
          </a:p>
          <a:p>
            <a:r>
              <a:rPr lang="en-US">
                <a:latin typeface="Arial"/>
                <a:cs typeface="Arial"/>
              </a:rPr>
              <a:t>Cannot peak mid cycle, and must be end bounded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picture containing orange, skiing, man, hanging&#10;&#10;Description generated with very high confidence">
            <a:extLst>
              <a:ext uri="{FF2B5EF4-FFF2-40B4-BE49-F238E27FC236}">
                <a16:creationId xmlns:a16="http://schemas.microsoft.com/office/drawing/2014/main" id="{8E5838D7-7811-4715-ADD8-6C929363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3600063"/>
            <a:ext cx="3889348" cy="3072966"/>
          </a:xfrm>
          <a:prstGeom prst="rect">
            <a:avLst/>
          </a:prstGeom>
        </p:spPr>
      </p:pic>
      <p:pic>
        <p:nvPicPr>
          <p:cNvPr id="6" name="Picture 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C67FEF0E-D7AD-4C1A-833D-8BB6F21C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96" y="4081385"/>
            <a:ext cx="3939729" cy="138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477C-32B8-439B-A74A-3CBF7964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277186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Top-Down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37114-6F2A-4D08-99D1-7CA31547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01100"/>
            <a:ext cx="96485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Works backwards- first identifies major bull and bear trends</a:t>
            </a:r>
          </a:p>
          <a:p>
            <a:r>
              <a:rPr lang="en-US">
                <a:latin typeface="Arial"/>
                <a:cs typeface="Arial"/>
              </a:rPr>
              <a:t>Recursive trends to detect most significant sub-trends</a:t>
            </a:r>
          </a:p>
          <a:p>
            <a:r>
              <a:rPr lang="en-US">
                <a:latin typeface="Arial"/>
                <a:cs typeface="Arial"/>
              </a:rPr>
              <a:t>Flexible enough to accommodate elements from PS and LT</a:t>
            </a:r>
          </a:p>
          <a:p>
            <a:r>
              <a:rPr lang="en-US">
                <a:latin typeface="Arial"/>
                <a:cs typeface="Arial"/>
              </a:rPr>
              <a:t>Minimum movement thresholds are determined 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9275B7-CEEC-4F75-89AC-8D3988C3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87" y="4415654"/>
            <a:ext cx="7823068" cy="24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0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AF8A-7467-4EDB-BFB6-EBE032D8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360600"/>
            <a:ext cx="10515600" cy="1325563"/>
          </a:xfrm>
        </p:spPr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Markov Switching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C854-485F-4767-912F-277C3463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Non rules-based approach</a:t>
            </a:r>
          </a:p>
          <a:p>
            <a:r>
              <a:rPr lang="en-US">
                <a:latin typeface="Arial"/>
                <a:cs typeface="Arial"/>
              </a:rPr>
              <a:t>Models stock return following different regime depending on unobserved market state 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Superior for out of sample forecasting</a:t>
            </a:r>
          </a:p>
          <a:p>
            <a:r>
              <a:rPr lang="en-US">
                <a:latin typeface="Arial"/>
                <a:cs typeface="Arial"/>
              </a:rPr>
              <a:t>Rules based models suffer from delayed state identification due to information lag</a:t>
            </a:r>
          </a:p>
          <a:p>
            <a:r>
              <a:rPr lang="en-US">
                <a:latin typeface="Arial"/>
                <a:cs typeface="Arial"/>
              </a:rPr>
              <a:t>Not easy to implement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46A29-3692-E54F-9880-3956712C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9" y="2674760"/>
            <a:ext cx="2820356" cy="6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0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D9FA-3FA9-44E6-A88D-2C3F78A5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Selection Process</a:t>
            </a:r>
            <a:endParaRPr lang="en-US">
              <a:latin typeface="Georgia" panose="02040502050405020303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73C26F-0380-8A41-AE35-9EDE7423B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128100"/>
              </p:ext>
            </p:extLst>
          </p:nvPr>
        </p:nvGraphicFramePr>
        <p:xfrm>
          <a:off x="2032000" y="1456926"/>
          <a:ext cx="7449457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52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88411-C837-4CBE-9DC0-37648EF0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ea typeface="+mj-lt"/>
                <a:cs typeface="+mj-lt"/>
              </a:rPr>
              <a:t>Results of Regime Definition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7231-4EE7-433D-B880-39BE0F3C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12" y="3340987"/>
            <a:ext cx="4985136" cy="24273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Data since January 1962 to December 2019</a:t>
            </a:r>
          </a:p>
          <a:p>
            <a:r>
              <a:rPr lang="en-US" sz="2400">
                <a:latin typeface="Arial"/>
                <a:cs typeface="Arial"/>
              </a:rPr>
              <a:t>2020 data dropped due to extreme volatility induced by pandemic</a:t>
            </a:r>
          </a:p>
          <a:p>
            <a:r>
              <a:rPr lang="en-US" sz="2400">
                <a:latin typeface="Arial"/>
                <a:cs typeface="Arial"/>
              </a:rPr>
              <a:t>S&amp;P, 10yr treasury monthly data</a:t>
            </a:r>
          </a:p>
          <a:p>
            <a:r>
              <a:rPr lang="en-US" sz="2400">
                <a:latin typeface="Arial"/>
                <a:cs typeface="Arial"/>
              </a:rPr>
              <a:t>42 turning points recognized at 5% threshold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4" name="Picture 4" descr="A picture containing orange, people, skiing, kite&#10;&#10;Description generated with very high confidence">
            <a:extLst>
              <a:ext uri="{FF2B5EF4-FFF2-40B4-BE49-F238E27FC236}">
                <a16:creationId xmlns:a16="http://schemas.microsoft.com/office/drawing/2014/main" id="{31607CC9-ABDD-4F66-934E-2241B455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80" y="1054776"/>
            <a:ext cx="4629207" cy="528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FD9DA-BEE9-ED4F-A3D0-5DE252DF209E}"/>
              </a:ext>
            </a:extLst>
          </p:cNvPr>
          <p:cNvSpPr txBox="1"/>
          <p:nvPr/>
        </p:nvSpPr>
        <p:spPr>
          <a:xfrm>
            <a:off x="5969105" y="6156717"/>
            <a:ext cx="4226216" cy="48299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Data included in appendix</a:t>
            </a:r>
          </a:p>
        </p:txBody>
      </p:sp>
    </p:spTree>
    <p:extLst>
      <p:ext uri="{BB962C8B-B14F-4D97-AF65-F5344CB8AC3E}">
        <p14:creationId xmlns:p14="http://schemas.microsoft.com/office/powerpoint/2010/main" val="210178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Base Model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Modeling Set-up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4230E-AF87-4660-953B-8416929B4F1B}"/>
              </a:ext>
            </a:extLst>
          </p:cNvPr>
          <p:cNvSpPr txBox="1"/>
          <p:nvPr/>
        </p:nvSpPr>
        <p:spPr>
          <a:xfrm>
            <a:off x="707874" y="1458886"/>
            <a:ext cx="108951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Target variables: 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        0 stands for "Bull" and 1 stands for "Bear"</a:t>
            </a: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Model covariates:              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5 covariates (Ratio, UNRATE, INDPRO, PCE, CPI)</a:t>
            </a:r>
            <a:endParaRPr lang="en-US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0114F-A440-461F-9287-42FE347E392C}"/>
              </a:ext>
            </a:extLst>
          </p:cNvPr>
          <p:cNvSpPr txBox="1"/>
          <p:nvPr/>
        </p:nvSpPr>
        <p:spPr>
          <a:xfrm>
            <a:off x="708213" y="2505815"/>
            <a:ext cx="1045284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Arial"/>
                <a:cs typeface="Arial"/>
              </a:rPr>
              <a:t>Reasons for selecting macroeconomic covariates:</a:t>
            </a:r>
            <a:endParaRPr lang="en-US" sz="200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  <a:latin typeface="Arial"/>
                <a:cs typeface="Arial"/>
              </a:rPr>
              <a:t>Common macroeconomic variables</a:t>
            </a:r>
            <a:endParaRPr lang="en-US" sz="2000">
              <a:solidFill>
                <a:schemeClr val="accent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  <a:latin typeface="Arial"/>
                <a:cs typeface="Arial"/>
              </a:rPr>
              <a:t>Covers across major categories such as employment, inflation, consumer activity, and the overall economy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  <a:latin typeface="Arial"/>
                <a:cs typeface="Arial"/>
              </a:rPr>
              <a:t>All the covariates align with the timeline and frequency of our ratio data</a:t>
            </a:r>
          </a:p>
        </p:txBody>
      </p:sp>
      <p:pic>
        <p:nvPicPr>
          <p:cNvPr id="4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50A5B3-E514-4D7D-B6F0-8603CD20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" y="4878412"/>
            <a:ext cx="4970529" cy="1476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4140C-4C6E-49DB-B2DE-1B81773F864B}"/>
              </a:ext>
            </a:extLst>
          </p:cNvPr>
          <p:cNvSpPr txBox="1"/>
          <p:nvPr/>
        </p:nvSpPr>
        <p:spPr>
          <a:xfrm>
            <a:off x="708213" y="4403321"/>
            <a:ext cx="35589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Arial"/>
                <a:cs typeface="Arial"/>
              </a:rPr>
              <a:t>Data table screenshot:</a:t>
            </a:r>
            <a:endParaRPr lang="en-US" sz="200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266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Base model: Logistic regression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710B-0B9E-41F4-BAAC-197A2AB2FB79}"/>
              </a:ext>
            </a:extLst>
          </p:cNvPr>
          <p:cNvSpPr txBox="1"/>
          <p:nvPr/>
        </p:nvSpPr>
        <p:spPr>
          <a:xfrm>
            <a:off x="706720" y="1462335"/>
            <a:ext cx="49771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latin typeface="Arial"/>
              <a:cs typeface="Arial"/>
            </a:endParaRP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DE5B1758-BFBF-4CFC-99FE-8C4D184FE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900002"/>
              </p:ext>
            </p:extLst>
          </p:nvPr>
        </p:nvGraphicFramePr>
        <p:xfrm>
          <a:off x="5842000" y="2055812"/>
          <a:ext cx="6132120" cy="331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030">
                  <a:extLst>
                    <a:ext uri="{9D8B030D-6E8A-4147-A177-3AD203B41FA5}">
                      <a16:colId xmlns:a16="http://schemas.microsoft.com/office/drawing/2014/main" val="3394057540"/>
                    </a:ext>
                  </a:extLst>
                </a:gridCol>
                <a:gridCol w="1533030">
                  <a:extLst>
                    <a:ext uri="{9D8B030D-6E8A-4147-A177-3AD203B41FA5}">
                      <a16:colId xmlns:a16="http://schemas.microsoft.com/office/drawing/2014/main" val="3354419765"/>
                    </a:ext>
                  </a:extLst>
                </a:gridCol>
                <a:gridCol w="1533030">
                  <a:extLst>
                    <a:ext uri="{9D8B030D-6E8A-4147-A177-3AD203B41FA5}">
                      <a16:colId xmlns:a16="http://schemas.microsoft.com/office/drawing/2014/main" val="1650156433"/>
                    </a:ext>
                  </a:extLst>
                </a:gridCol>
                <a:gridCol w="1533030">
                  <a:extLst>
                    <a:ext uri="{9D8B030D-6E8A-4147-A177-3AD203B41FA5}">
                      <a16:colId xmlns:a16="http://schemas.microsoft.com/office/drawing/2014/main" val="2394197653"/>
                    </a:ext>
                  </a:extLst>
                </a:gridCol>
              </a:tblGrid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Std.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02584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3.4594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1.0295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260117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-0.9089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0.2791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 (0.001-0.01)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008715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UNRATE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264189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INDPRO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0.02774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797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PCE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355766"/>
                  </a:ext>
                </a:extLst>
              </a:tr>
              <a:tr h="413808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-0.0181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. (0.05-0.1)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19353"/>
                  </a:ext>
                </a:extLst>
              </a:tr>
              <a:tr h="413808">
                <a:tc grid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>
                          <a:latin typeface="Arial"/>
                        </a:rPr>
                        <a:t>In sample R square: 0.064 / OOS Accuracy around 0.3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312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F8C389-CBE2-43BF-9B83-2ECCF2AE0FBC}"/>
              </a:ext>
            </a:extLst>
          </p:cNvPr>
          <p:cNvSpPr txBox="1"/>
          <p:nvPr/>
        </p:nvSpPr>
        <p:spPr>
          <a:xfrm>
            <a:off x="770022" y="1577730"/>
            <a:ext cx="518794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Some of the estimates of the coefficients are not economically reasonable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For example, we expect the increase of unemployment rate will lead to a higher possibility of entering a "Bear", which is inconsistent with the sign of the estimate shown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Introduced more advanced models including Lasso, Post Lasso, and SVM as well as their OOS performance. </a:t>
            </a:r>
          </a:p>
        </p:txBody>
      </p:sp>
    </p:spTree>
    <p:extLst>
      <p:ext uri="{BB962C8B-B14F-4D97-AF65-F5344CB8AC3E}">
        <p14:creationId xmlns:p14="http://schemas.microsoft.com/office/powerpoint/2010/main" val="410575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3441-98B2-4214-9335-CE617DEC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Arial"/>
                <a:cs typeface="Arial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8625-D7FC-4818-8AE0-F519AE2D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1155"/>
            <a:ext cx="99938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Problem definition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Ratio definition</a:t>
            </a:r>
          </a:p>
          <a:p>
            <a:r>
              <a:rPr lang="en-US">
                <a:latin typeface="Arial"/>
                <a:cs typeface="Arial"/>
              </a:rPr>
              <a:t>Regimes defining methodology</a:t>
            </a:r>
          </a:p>
          <a:p>
            <a:r>
              <a:rPr lang="en-US">
                <a:latin typeface="Arial"/>
                <a:cs typeface="Arial"/>
              </a:rPr>
              <a:t>Modeling – data set up and base model</a:t>
            </a:r>
            <a:r>
              <a:rPr lang="en-US" b="1">
                <a:latin typeface="Arial"/>
                <a:cs typeface="Arial"/>
              </a:rPr>
              <a:t>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Modeling – OOS performance across advanced models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Toy example and summary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9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58" y="2291766"/>
            <a:ext cx="5228879" cy="2998222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  <a:ea typeface="+mj-lt"/>
                <a:cs typeface="+mj-lt"/>
              </a:rPr>
              <a:t>OOS Accuracy </a:t>
            </a:r>
            <a:br>
              <a:rPr lang="en-US" sz="5000">
                <a:ea typeface="+mj-lt"/>
                <a:cs typeface="+mj-lt"/>
              </a:rPr>
            </a:br>
            <a:r>
              <a:rPr lang="en-US" sz="50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br>
              <a:rPr lang="en-US" sz="5000">
                <a:ea typeface="+mj-lt"/>
                <a:cs typeface="+mj-lt"/>
              </a:rPr>
            </a:br>
            <a:r>
              <a:rPr lang="en-US" sz="5000">
                <a:solidFill>
                  <a:schemeClr val="bg1"/>
                </a:solidFill>
                <a:ea typeface="+mj-lt"/>
                <a:cs typeface="+mj-lt"/>
              </a:rPr>
              <a:t>of Advanced Models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59C078B-4FFB-424D-8BFC-228FC50B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56" y="3828269"/>
            <a:ext cx="5910262" cy="29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B7B4-11C4-45DB-B60F-48494301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365125"/>
            <a:ext cx="12230100" cy="1325563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OOS Accuracy: Base, Lasso, Post-Lasso, SVM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6F53-18B4-412A-9C10-70687E5F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89" y="1689567"/>
            <a:ext cx="6753927" cy="1035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Use confusion matrix for accuracy test:</a:t>
            </a:r>
            <a:endParaRPr lang="en-US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Accuracy=(TN+TP)/(TN+FP+FN+TP)</a:t>
            </a:r>
            <a:endParaRPr lang="en-US">
              <a:cs typeface="Arial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2F2F18-45FC-4956-968A-C892EF32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857420"/>
            <a:ext cx="5484812" cy="37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Regularization: Lasso, Post-Lasso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710B-0B9E-41F4-BAAC-197A2AB2FB79}"/>
              </a:ext>
            </a:extLst>
          </p:cNvPr>
          <p:cNvSpPr txBox="1"/>
          <p:nvPr/>
        </p:nvSpPr>
        <p:spPr>
          <a:xfrm>
            <a:off x="888944" y="2125055"/>
            <a:ext cx="4511615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Step 1: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 Use cross validation to choose penalization parameter 𝜆 &amp; run lasso</a:t>
            </a:r>
          </a:p>
          <a:p>
            <a:pPr lvl="1"/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𝜆.min=14</a:t>
            </a:r>
            <a:endParaRPr lang="en-US" sz="240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 lvl="1"/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𝜆.1se=9</a:t>
            </a:r>
            <a:endParaRPr lang="en-US" sz="240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 lvl="1"/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𝜆.theory=2</a:t>
            </a:r>
            <a:endParaRPr lang="en-US" sz="2400">
              <a:solidFill>
                <a:schemeClr val="accent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US" sz="2400">
              <a:solidFill>
                <a:schemeClr val="accent1"/>
              </a:solidFill>
              <a:latin typeface="Arial"/>
              <a:cs typeface="Arial"/>
            </a:endParaRPr>
          </a:p>
          <a:p>
            <a:pPr lvl="1"/>
            <a:endParaRPr lang="en-US" sz="240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Step 2: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Refit After Model Selection: Post-Lasso</a:t>
            </a:r>
          </a:p>
          <a:p>
            <a:endParaRPr lang="en-US" sz="2400">
              <a:latin typeface="Arial"/>
              <a:ea typeface="+mn-lt"/>
              <a:cs typeface="Arial"/>
            </a:endParaRP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3BC506D-2038-4C01-B2D5-485E7A73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55" y="1435911"/>
            <a:ext cx="6279355" cy="3534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B896E-7A40-4147-9266-AB3881D4615C}"/>
              </a:ext>
            </a:extLst>
          </p:cNvPr>
          <p:cNvSpPr txBox="1"/>
          <p:nvPr/>
        </p:nvSpPr>
        <p:spPr>
          <a:xfrm>
            <a:off x="4724400" y="11508135"/>
            <a:ext cx="274320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>
                <a:solidFill>
                  <a:srgbClr val="1B8EBA"/>
                </a:solidFill>
                <a:latin typeface="Georgia"/>
                <a:cs typeface="Arial"/>
              </a:rPr>
              <a:t>Click to add text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77C1A-85E9-4557-B064-26B1BEE95EC6}"/>
              </a:ext>
            </a:extLst>
          </p:cNvPr>
          <p:cNvSpPr txBox="1"/>
          <p:nvPr/>
        </p:nvSpPr>
        <p:spPr>
          <a:xfrm>
            <a:off x="5559790" y="4972741"/>
            <a:ext cx="53789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Step 3: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</a:t>
            </a:r>
            <a:endParaRPr lang="en-US" sz="2400">
              <a:solidFill>
                <a:schemeClr val="accent1"/>
              </a:solidFill>
              <a:ea typeface="+mn-lt"/>
              <a:cs typeface="+mn-lt"/>
            </a:endParaRPr>
          </a:p>
          <a:p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Perform 10-fold cross validation for the Post Lasso and Lasso estimates </a:t>
            </a:r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71FF-6B7E-4D12-A7EA-40C1610C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D0C3-4554-425E-86FA-5E20D89B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Domine"/>
              <a:cs typeface="Arial"/>
            </a:endParaRPr>
          </a:p>
          <a:p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612BF2-FA86-42E6-A52D-18FC76AFDA20}"/>
              </a:ext>
            </a:extLst>
          </p:cNvPr>
          <p:cNvSpPr txBox="1"/>
          <p:nvPr/>
        </p:nvSpPr>
        <p:spPr>
          <a:xfrm>
            <a:off x="810931" y="1218870"/>
            <a:ext cx="1030056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400" b="1">
              <a:solidFill>
                <a:srgbClr val="1B8EBA"/>
              </a:solidFill>
              <a:latin typeface="Arial"/>
              <a:cs typeface="Arial"/>
            </a:endParaRPr>
          </a:p>
          <a:p>
            <a:r>
              <a:rPr lang="zh-CN" altLang="en-US" sz="2400" b="1">
                <a:solidFill>
                  <a:schemeClr val="accent1"/>
                </a:solidFill>
                <a:latin typeface="Arial"/>
                <a:cs typeface="Arial"/>
              </a:rPr>
              <a:t>SVM Impletation: Model building</a:t>
            </a:r>
          </a:p>
          <a:p>
            <a:endParaRPr lang="zh-CN" altLang="en-US" sz="240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zh-CN" altLang="en-US" sz="2400">
                <a:solidFill>
                  <a:schemeClr val="accent1"/>
                </a:solidFill>
                <a:latin typeface="Arial"/>
                <a:cs typeface="Arial"/>
              </a:rPr>
              <a:t>A Proper Gamma &amp; Cost – The effectiveness of SVM</a:t>
            </a:r>
          </a:p>
          <a:p>
            <a:pPr marL="342900" indent="-342900">
              <a:buFont typeface="Arial"/>
              <a:buChar char="•"/>
            </a:pPr>
            <a:endParaRPr lang="zh-CN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>
                <a:solidFill>
                  <a:schemeClr val="accent1"/>
                </a:solidFill>
                <a:latin typeface="Arial"/>
                <a:cs typeface="Arial"/>
              </a:rPr>
              <a:t>2 sequences of gamma and cost -&gt; </a:t>
            </a:r>
            <a:r>
              <a:rPr lang="en-US" sz="2400" err="1">
                <a:solidFill>
                  <a:schemeClr val="accent1"/>
                </a:solidFill>
                <a:latin typeface="Arial"/>
                <a:cs typeface="Arial"/>
              </a:rPr>
              <a:t>T</a:t>
            </a:r>
            <a:r>
              <a:rPr lang="en-US" altLang="zh-CN" sz="2400" err="1">
                <a:solidFill>
                  <a:schemeClr val="accent1"/>
                </a:solidFill>
                <a:latin typeface="Arial"/>
                <a:cs typeface="Arial"/>
              </a:rPr>
              <a:t>un</a:t>
            </a:r>
            <a:r>
              <a:rPr lang="en-US" sz="2400" err="1">
                <a:solidFill>
                  <a:schemeClr val="accent1"/>
                </a:solidFill>
                <a:latin typeface="Arial"/>
                <a:cs typeface="Arial"/>
              </a:rPr>
              <a:t>e.svm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() -&gt; </a:t>
            </a:r>
            <a:r>
              <a:rPr lang="en-US" altLang="zh-CN" sz="2400">
                <a:solidFill>
                  <a:schemeClr val="accent1"/>
                </a:solidFill>
                <a:latin typeface="Arial"/>
                <a:cs typeface="Arial"/>
              </a:rPr>
              <a:t>Cross Validation -&gt; The best combination</a:t>
            </a:r>
          </a:p>
          <a:p>
            <a:pPr marL="342900" indent="-342900">
              <a:buFont typeface="Arial"/>
              <a:buChar char="•"/>
            </a:pPr>
            <a:endParaRPr lang="en-US" altLang="zh-CN" sz="240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endParaRPr lang="en-US" sz="240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>
              <a:buFont typeface="Arial"/>
            </a:pPr>
            <a:endParaRPr lang="en-US" sz="240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Model : SVM(Group~ Ratio + UNRATE + INDPRO + PCE + CPI)</a:t>
            </a:r>
            <a:endParaRPr lang="en-US" sz="240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32" name="箭头: 下 231">
            <a:extLst>
              <a:ext uri="{FF2B5EF4-FFF2-40B4-BE49-F238E27FC236}">
                <a16:creationId xmlns:a16="http://schemas.microsoft.com/office/drawing/2014/main" id="{1874897A-FAC0-430D-810B-EC755DE41391}"/>
              </a:ext>
            </a:extLst>
          </p:cNvPr>
          <p:cNvSpPr/>
          <p:nvPr/>
        </p:nvSpPr>
        <p:spPr>
          <a:xfrm>
            <a:off x="5767958" y="3663695"/>
            <a:ext cx="485775" cy="981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457586D5-C4C7-4BA9-A5CB-82FDA045D4E1}"/>
              </a:ext>
            </a:extLst>
          </p:cNvPr>
          <p:cNvSpPr txBox="1"/>
          <p:nvPr/>
        </p:nvSpPr>
        <p:spPr>
          <a:xfrm>
            <a:off x="4381500" y="4829498"/>
            <a:ext cx="325755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  <a:latin typeface="Arial"/>
                <a:ea typeface="+mn-lt"/>
                <a:cs typeface="Arial"/>
              </a:rPr>
              <a:t>cost = 2, gamma=4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86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D81F-DF6E-4F77-BBFC-F0F01750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365125"/>
            <a:ext cx="11254509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OOS Accuracy: Base, Lasso, Post-Lasso,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F47E6-001C-4C73-A71C-8554696A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1155"/>
            <a:ext cx="44550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Aggregate Accuracy performance:</a:t>
            </a:r>
            <a:endParaRPr lang="en-US"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SVM wins</a:t>
            </a:r>
            <a:endParaRPr lang="en-US">
              <a:cs typeface="Arial"/>
            </a:endParaRP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67BA29B-0F59-47E3-AE05-EE79E217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875644"/>
            <a:ext cx="7374730" cy="36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2" y="1952881"/>
            <a:ext cx="4475243" cy="2760098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Toy example &amp; </a:t>
            </a:r>
            <a:br>
              <a:rPr lang="en-US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Summary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8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4710B-0B9E-41F4-BAAC-197A2AB2FB79}"/>
              </a:ext>
            </a:extLst>
          </p:cNvPr>
          <p:cNvSpPr txBox="1"/>
          <p:nvPr/>
        </p:nvSpPr>
        <p:spPr>
          <a:xfrm>
            <a:off x="706437" y="1540413"/>
            <a:ext cx="1060761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Arial"/>
                <a:cs typeface="Arial"/>
              </a:rPr>
              <a:t>Idea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Apply the SVM model on the test data</a:t>
            </a:r>
            <a:endParaRPr lang="en-US" sz="2800">
              <a:solidFill>
                <a:schemeClr val="accent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If the prediction is Bull, we invest the money into the stock market (S&amp;P index) and hold for 1 month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If the prediction is Bear, we stay away from the market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Compare our result with purely invest in S&amp;P index without extra trade</a:t>
            </a:r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sz="2800" b="1">
                <a:solidFill>
                  <a:schemeClr val="accent1"/>
                </a:solidFill>
                <a:latin typeface="Arial"/>
                <a:cs typeface="Arial"/>
              </a:rPr>
              <a:t>Results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S&amp;P index +27.1%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Arial"/>
                <a:cs typeface="Arial"/>
              </a:rPr>
              <a:t>SVM model +55.5%</a:t>
            </a:r>
          </a:p>
        </p:txBody>
      </p:sp>
    </p:spTree>
    <p:extLst>
      <p:ext uri="{BB962C8B-B14F-4D97-AF65-F5344CB8AC3E}">
        <p14:creationId xmlns:p14="http://schemas.microsoft.com/office/powerpoint/2010/main" val="946694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Project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5EA71-B2EA-4C8C-BDC5-2B9EF900DB6D}"/>
              </a:ext>
            </a:extLst>
          </p:cNvPr>
          <p:cNvSpPr txBox="1"/>
          <p:nvPr/>
        </p:nvSpPr>
        <p:spPr>
          <a:xfrm>
            <a:off x="770627" y="1369274"/>
            <a:ext cx="1089516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Ratio definition: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          log(S&amp;P index value / 10 </a:t>
            </a:r>
            <a:r>
              <a:rPr lang="en-US" sz="2400" err="1">
                <a:solidFill>
                  <a:schemeClr val="accent1"/>
                </a:solidFill>
                <a:latin typeface="Arial"/>
                <a:cs typeface="Arial"/>
              </a:rPr>
              <a:t>yr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 Treasury Maturity Rate)</a:t>
            </a:r>
            <a:endParaRPr lang="en-US" sz="2400">
              <a:solidFill>
                <a:schemeClr val="accent1"/>
              </a:solidFill>
              <a:latin typeface="Georgia" panose="02040502050405020303"/>
              <a:cs typeface="Arial"/>
            </a:endParaRP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Data time span: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          1962-01 to 2019-12 (monthly data)</a:t>
            </a: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Regime definition:            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 LT method with 5% threshold</a:t>
            </a: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Turning points count: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42 times</a:t>
            </a: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Target variables: 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        0 stands for "Bull" and 1 stands for "Bear"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Model covariates:              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5 covariates (Ratio, UNRATE, INDPRO, PCE, CPI)</a:t>
            </a:r>
          </a:p>
          <a:p>
            <a:r>
              <a:rPr lang="en-US" sz="2400" b="1">
                <a:solidFill>
                  <a:schemeClr val="accent1"/>
                </a:solidFill>
                <a:latin typeface="Arial"/>
                <a:cs typeface="Arial"/>
              </a:rPr>
              <a:t>Best model:  </a:t>
            </a: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                      SVM model (with above 80% accuracy)</a:t>
            </a: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25EE22-4C3E-40CF-93E2-7CE97C41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73" y="5651740"/>
            <a:ext cx="859767" cy="845389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E75F88-45A9-4851-A65E-679EF713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173" y="4170872"/>
            <a:ext cx="859767" cy="84539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2BC63FE-899C-4EDE-B279-43CA51E380F6}"/>
              </a:ext>
            </a:extLst>
          </p:cNvPr>
          <p:cNvSpPr/>
          <p:nvPr/>
        </p:nvSpPr>
        <p:spPr>
          <a:xfrm>
            <a:off x="5089211" y="4351250"/>
            <a:ext cx="977660" cy="488830"/>
          </a:xfrm>
          <a:prstGeom prst="rightArrow">
            <a:avLst/>
          </a:prstGeom>
          <a:solidFill>
            <a:srgbClr val="009141"/>
          </a:solidFill>
          <a:ln>
            <a:solidFill>
              <a:srgbClr val="009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D1975B-F1BF-4305-AFAD-2218B2B52B57}"/>
              </a:ext>
            </a:extLst>
          </p:cNvPr>
          <p:cNvSpPr/>
          <p:nvPr/>
        </p:nvSpPr>
        <p:spPr>
          <a:xfrm>
            <a:off x="5089210" y="5788985"/>
            <a:ext cx="977660" cy="488830"/>
          </a:xfrm>
          <a:prstGeom prst="rightArrow">
            <a:avLst/>
          </a:prstGeom>
          <a:solidFill>
            <a:srgbClr val="BD0000"/>
          </a:solidFill>
          <a:ln>
            <a:solidFill>
              <a:srgbClr val="B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52A25-FC64-4144-B868-1E279F27970C}"/>
              </a:ext>
            </a:extLst>
          </p:cNvPr>
          <p:cNvSpPr txBox="1"/>
          <p:nvPr/>
        </p:nvSpPr>
        <p:spPr>
          <a:xfrm>
            <a:off x="6633892" y="4054066"/>
            <a:ext cx="1319842" cy="599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Stock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389AB-6E81-4D35-A4A6-0CC82D5D9E22}"/>
              </a:ext>
            </a:extLst>
          </p:cNvPr>
          <p:cNvSpPr txBox="1"/>
          <p:nvPr/>
        </p:nvSpPr>
        <p:spPr>
          <a:xfrm>
            <a:off x="7740948" y="4541774"/>
            <a:ext cx="7878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Arial"/>
                <a:cs typeface="Arial"/>
              </a:rPr>
              <a:t>Bond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2EDE5-87E7-4D03-B31E-75BB665A52EC}"/>
              </a:ext>
            </a:extLst>
          </p:cNvPr>
          <p:cNvSpPr txBox="1"/>
          <p:nvPr/>
        </p:nvSpPr>
        <p:spPr>
          <a:xfrm>
            <a:off x="6705778" y="5491801"/>
            <a:ext cx="1319842" cy="599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Bond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4BE40-2183-4ABB-A1AC-BB0148D99A4C}"/>
              </a:ext>
            </a:extLst>
          </p:cNvPr>
          <p:cNvSpPr txBox="1"/>
          <p:nvPr/>
        </p:nvSpPr>
        <p:spPr>
          <a:xfrm>
            <a:off x="7812834" y="5950755"/>
            <a:ext cx="1061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Arial"/>
                <a:cs typeface="Arial"/>
              </a:rPr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326037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ctrTitle"/>
          </p:nvPr>
        </p:nvSpPr>
        <p:spPr>
          <a:xfrm>
            <a:off x="4704485" y="4359035"/>
            <a:ext cx="7357776" cy="1599134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Thank you for your time!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Question?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2554" y="61428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4985" y="58732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1516B3A-8B0F-4B51-A2C6-F501AC24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48" y="1008337"/>
            <a:ext cx="2485486" cy="15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14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2" y="1952881"/>
            <a:ext cx="4475243" cy="276009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Appendix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5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Problem Definition</a:t>
            </a:r>
          </a:p>
        </p:txBody>
      </p:sp>
    </p:spTree>
    <p:extLst>
      <p:ext uri="{BB962C8B-B14F-4D97-AF65-F5344CB8AC3E}">
        <p14:creationId xmlns:p14="http://schemas.microsoft.com/office/powerpoint/2010/main" val="387470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25FF-0EC2-40C5-8BA7-6F171410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Turning Point Stats</a:t>
            </a:r>
          </a:p>
        </p:txBody>
      </p:sp>
      <p:pic>
        <p:nvPicPr>
          <p:cNvPr id="5" name="Content Placeholder 4" descr="A tall building&#10;&#10;Description automatically generated">
            <a:extLst>
              <a:ext uri="{FF2B5EF4-FFF2-40B4-BE49-F238E27FC236}">
                <a16:creationId xmlns:a16="http://schemas.microsoft.com/office/drawing/2014/main" id="{C2900DFC-437E-4847-9711-5458D6BE5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137" y="1630743"/>
            <a:ext cx="5215634" cy="5050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0AD4-1258-B743-8A3F-93E4F9708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92" r="-323"/>
          <a:stretch/>
        </p:blipFill>
        <p:spPr>
          <a:xfrm>
            <a:off x="6097991" y="1631753"/>
            <a:ext cx="4696090" cy="7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Domine"/>
              </a:rPr>
              <a:t>Data Collection</a:t>
            </a:r>
            <a:endParaRPr lang="en-US">
              <a:latin typeface="Domine" panose="0204050304040306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3729" y="1691155"/>
            <a:ext cx="97298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Domine" panose="02040503040403060204"/>
                <a:cs typeface="Arial"/>
              </a:rPr>
              <a:t>For initial input, we collected the S&amp;P 500 and 10-yr bond returns from the beginning of 1962 to the end of 2019.</a:t>
            </a:r>
            <a:endParaRPr lang="en-US">
              <a:latin typeface="Domine" panose="0204050304040306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Domine" panose="0204050304040306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Domine" panose="02040503040403060204"/>
                <a:cs typeface="Arial"/>
              </a:rPr>
              <a:t>For macroeconomics data, we decided to use unemployment rate, industrial production, CPI and personal consumption expenditures.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Domine" panose="02040503040403060204"/>
                <a:cs typeface="Arial"/>
              </a:rPr>
              <a:t>We believe those factors can provide a relatively through view for the ups and downs of the economy. We also aligned the time frame of those factors with the returns' time frame.</a:t>
            </a:r>
          </a:p>
        </p:txBody>
      </p:sp>
    </p:spTree>
    <p:extLst>
      <p:ext uri="{BB962C8B-B14F-4D97-AF65-F5344CB8AC3E}">
        <p14:creationId xmlns:p14="http://schemas.microsoft.com/office/powerpoint/2010/main" val="346653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E61B367-6149-4706-9417-620931FBCEB9}"/>
              </a:ext>
            </a:extLst>
          </p:cNvPr>
          <p:cNvSpPr txBox="1"/>
          <p:nvPr/>
        </p:nvSpPr>
        <p:spPr>
          <a:xfrm>
            <a:off x="727314" y="2090835"/>
            <a:ext cx="4986067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Statistically significant variables: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PCE: 8.25e-03</a:t>
            </a:r>
            <a:endParaRPr lang="en-US">
              <a:solidFill>
                <a:schemeClr val="accent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Ratio*INDPRO: 1.98e-01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UNRATE*CPI: 2.16e-02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INDPRO*PCE: -1.14e-04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PCE*CPI: 3.95e-05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AD4D13-84FC-4D3F-91A9-120C72622107}"/>
              </a:ext>
            </a:extLst>
          </p:cNvPr>
          <p:cNvSpPr txBox="1"/>
          <p:nvPr/>
        </p:nvSpPr>
        <p:spPr>
          <a:xfrm>
            <a:off x="6764862" y="2071231"/>
            <a:ext cx="83101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latin typeface="Arial"/>
                <a:cs typeface="Arial"/>
              </a:rPr>
              <a:t>0.064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99324F4-EB63-42ED-92DA-223D51CAC0B0}"/>
              </a:ext>
            </a:extLst>
          </p:cNvPr>
          <p:cNvSpPr txBox="1"/>
          <p:nvPr/>
        </p:nvSpPr>
        <p:spPr>
          <a:xfrm>
            <a:off x="6848204" y="4222443"/>
            <a:ext cx="62973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D2F835-3883-4E79-8BEE-2F47DDC8620A}"/>
              </a:ext>
            </a:extLst>
          </p:cNvPr>
          <p:cNvSpPr/>
          <p:nvPr/>
        </p:nvSpPr>
        <p:spPr>
          <a:xfrm>
            <a:off x="9433524" y="2884637"/>
            <a:ext cx="2242866" cy="1567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4E38805-B100-410A-8455-7AE625C6E1D9}"/>
              </a:ext>
            </a:extLst>
          </p:cNvPr>
          <p:cNvSpPr txBox="1"/>
          <p:nvPr/>
        </p:nvSpPr>
        <p:spPr>
          <a:xfrm>
            <a:off x="9483306" y="3018884"/>
            <a:ext cx="2254369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Not economically reasonable, which reflects on the accuracy (~0.3)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592C866-0C28-4E30-A52C-EC23790F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18" y="2303576"/>
            <a:ext cx="2266951" cy="1905568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193224-34E3-4D7F-B219-70ADD05D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69" y="4290391"/>
            <a:ext cx="4898230" cy="22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Result</a:t>
            </a:r>
          </a:p>
        </p:txBody>
      </p:sp>
      <p:pic>
        <p:nvPicPr>
          <p:cNvPr id="4" name="Picture 4" descr="A close up of text on a blue background&#10;&#10;Description generated with very high confidence">
            <a:extLst>
              <a:ext uri="{FF2B5EF4-FFF2-40B4-BE49-F238E27FC236}">
                <a16:creationId xmlns:a16="http://schemas.microsoft.com/office/drawing/2014/main" id="{C19C8BB5-60DE-4924-8203-4CEE13B89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72" y="1802498"/>
            <a:ext cx="5781675" cy="1800225"/>
          </a:xfrm>
        </p:spPr>
      </p:pic>
      <p:pic>
        <p:nvPicPr>
          <p:cNvPr id="6" name="Picture 6" descr="A picture containing table, large, blue, white&#10;&#10;Description generated with very high confidence">
            <a:extLst>
              <a:ext uri="{FF2B5EF4-FFF2-40B4-BE49-F238E27FC236}">
                <a16:creationId xmlns:a16="http://schemas.microsoft.com/office/drawing/2014/main" id="{B9A51939-8F18-43CD-B70E-5FED8A11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72" y="1802562"/>
            <a:ext cx="4535518" cy="2832340"/>
          </a:xfrm>
          <a:prstGeom prst="rect">
            <a:avLst/>
          </a:prstGeom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7382A69-A0C0-4CB3-B674-43A736CF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357613"/>
              </p:ext>
            </p:extLst>
          </p:nvPr>
        </p:nvGraphicFramePr>
        <p:xfrm>
          <a:off x="779279" y="3899331"/>
          <a:ext cx="5784356" cy="232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089">
                  <a:extLst>
                    <a:ext uri="{9D8B030D-6E8A-4147-A177-3AD203B41FA5}">
                      <a16:colId xmlns:a16="http://schemas.microsoft.com/office/drawing/2014/main" val="3394057540"/>
                    </a:ext>
                  </a:extLst>
                </a:gridCol>
                <a:gridCol w="1446089">
                  <a:extLst>
                    <a:ext uri="{9D8B030D-6E8A-4147-A177-3AD203B41FA5}">
                      <a16:colId xmlns:a16="http://schemas.microsoft.com/office/drawing/2014/main" val="3354419765"/>
                    </a:ext>
                  </a:extLst>
                </a:gridCol>
                <a:gridCol w="1446089">
                  <a:extLst>
                    <a:ext uri="{9D8B030D-6E8A-4147-A177-3AD203B41FA5}">
                      <a16:colId xmlns:a16="http://schemas.microsoft.com/office/drawing/2014/main" val="1650156433"/>
                    </a:ext>
                  </a:extLst>
                </a:gridCol>
                <a:gridCol w="1446089">
                  <a:extLst>
                    <a:ext uri="{9D8B030D-6E8A-4147-A177-3AD203B41FA5}">
                      <a16:colId xmlns:a16="http://schemas.microsoft.com/office/drawing/2014/main" val="2394197653"/>
                    </a:ext>
                  </a:extLst>
                </a:gridCol>
              </a:tblGrid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Std.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02584"/>
                  </a:ext>
                </a:extLst>
              </a:tr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(Intercept)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3.4594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1.0295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260117"/>
                  </a:ext>
                </a:extLst>
              </a:tr>
              <a:tr h="359659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-0.9089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0.2791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 (0.001-0.01)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008715"/>
                  </a:ext>
                </a:extLst>
              </a:tr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UNRATE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-0.2989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264189"/>
                  </a:ext>
                </a:extLst>
              </a:tr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INDPRO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0.02774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7797"/>
                  </a:ext>
                </a:extLst>
              </a:tr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PCE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*** (0-0.001)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355766"/>
                  </a:ext>
                </a:extLst>
              </a:tr>
              <a:tr h="326963"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CPI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-0.0181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0.0095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/>
                        </a:rPr>
                        <a:t>. (0.05-0.1)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1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02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10-Fold Cross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C8363-B667-4D75-8558-42CB743A0355}"/>
              </a:ext>
            </a:extLst>
          </p:cNvPr>
          <p:cNvSpPr txBox="1"/>
          <p:nvPr/>
        </p:nvSpPr>
        <p:spPr>
          <a:xfrm>
            <a:off x="805311" y="1615509"/>
            <a:ext cx="4569349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ea typeface="+mn-lt"/>
                <a:cs typeface="+mn-lt"/>
              </a:rPr>
              <a:t>Goal: Evaluate 10-fold CV OOS R Squared performance of base mode</a:t>
            </a: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l</a:t>
            </a:r>
            <a:endParaRPr lang="en-US" sz="2000">
              <a:solidFill>
                <a:schemeClr val="accent1"/>
              </a:solidFill>
            </a:endParaRPr>
          </a:p>
          <a:p>
            <a:pPr marL="800100" lvl="1" indent="-342900">
              <a:buFont typeface="Arial"/>
              <a:buChar char="•"/>
            </a:pPr>
            <a:endParaRPr lang="en-US" sz="2000"/>
          </a:p>
          <a:p>
            <a:endParaRPr lang="en-US" sz="240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5C7198-8C63-43F3-B725-75B56AAF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65" y="1861516"/>
            <a:ext cx="6207918" cy="2908747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D0F4FD40-6517-4A38-A1EE-098444E4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6" y="3206319"/>
            <a:ext cx="4660106" cy="24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6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Evaluate OOS R^2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B8F84-F0BF-4C8A-91CC-EE264A65DFC8}"/>
              </a:ext>
            </a:extLst>
          </p:cNvPr>
          <p:cNvSpPr txBox="1"/>
          <p:nvPr/>
        </p:nvSpPr>
        <p:spPr>
          <a:xfrm>
            <a:off x="889416" y="2099971"/>
            <a:ext cx="340526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Arial"/>
                <a:cs typeface="Arial"/>
              </a:rPr>
              <a:t>Evaluate OOS R Squared performance for regularized models and compare with base models​</a:t>
            </a:r>
          </a:p>
          <a:p>
            <a:endParaRPr lang="en-US" sz="240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sz="2400" err="1">
                <a:solidFill>
                  <a:schemeClr val="accent1"/>
                </a:solidFill>
                <a:latin typeface="Arial"/>
                <a:cs typeface="Segoe UI"/>
              </a:rPr>
              <a:t>Postlasso.min</a:t>
            </a:r>
            <a:r>
              <a:rPr lang="en-US" sz="2400">
                <a:solidFill>
                  <a:schemeClr val="accent1"/>
                </a:solidFill>
                <a:latin typeface="Arial"/>
                <a:cs typeface="Segoe UI"/>
              </a:rPr>
              <a:t> </a:t>
            </a:r>
            <a:r>
              <a:rPr lang="en-US" sz="240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λ</a:t>
            </a:r>
            <a:r>
              <a:rPr lang="en-US" sz="2400">
                <a:solidFill>
                  <a:schemeClr val="accent1"/>
                </a:solidFill>
                <a:latin typeface="Arial"/>
                <a:cs typeface="Segoe UI"/>
              </a:rPr>
              <a:t>, </a:t>
            </a:r>
            <a:r>
              <a:rPr lang="en-US" sz="2400" err="1">
                <a:solidFill>
                  <a:schemeClr val="accent1"/>
                </a:solidFill>
                <a:latin typeface="Arial"/>
                <a:cs typeface="Segoe UI"/>
              </a:rPr>
              <a:t>Lasso.min</a:t>
            </a:r>
            <a:r>
              <a:rPr lang="en-US" sz="2400">
                <a:solidFill>
                  <a:schemeClr val="accent1"/>
                </a:solidFill>
                <a:latin typeface="Arial"/>
                <a:cs typeface="Segoe UI"/>
              </a:rPr>
              <a:t> </a:t>
            </a:r>
            <a:r>
              <a:rPr lang="en-US" sz="240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λ </a:t>
            </a:r>
            <a:r>
              <a:rPr lang="en-US" sz="2400">
                <a:solidFill>
                  <a:schemeClr val="accent1"/>
                </a:solidFill>
                <a:latin typeface="Arial"/>
                <a:cs typeface="Segoe UI"/>
              </a:rPr>
              <a:t>models have the best OOS performance ​</a:t>
            </a:r>
          </a:p>
          <a:p>
            <a:r>
              <a:rPr lang="en-US">
                <a:latin typeface="Arial"/>
                <a:cs typeface="Segoe UI"/>
              </a:rPr>
              <a:t>​</a:t>
            </a:r>
          </a:p>
        </p:txBody>
      </p:sp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8131FF-2FEB-4422-8096-C6610E18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64" y="2100488"/>
            <a:ext cx="6815137" cy="33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10-Fold Cross Validation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latin typeface="Arial"/>
                <a:cs typeface="Arial"/>
              </a:rPr>
              <a:t>Given the training set, divide it into 10 pieces (“folds”)</a:t>
            </a:r>
            <a:endParaRPr lang="en-US"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Use 9 folds to construct a model, and test that model on the remaining 1 fold (“validation set”)</a:t>
            </a:r>
            <a:endParaRPr lang="en-US"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Repeat this for each of the 10 folds</a:t>
            </a:r>
            <a:endParaRPr lang="en-US"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For each model, compute the average model quality over the 10 folds</a:t>
            </a:r>
            <a:endParaRPr lang="en-US"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Choose a model as the one that optimizes the performance metric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452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Lasso and Post-Lasso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Lasso Explanation:</a:t>
            </a:r>
            <a:endParaRPr lang="en-US"/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Lasso (least absolute shrinkage and selection operator; also Lasso or LASSO) is a regression analysis method that performs both variable selection and regularization in order to enhance the prediction accuracy and interpretability of the statistical model it produces. </a:t>
            </a:r>
            <a:endParaRPr lang="en-US" sz="2400">
              <a:cs typeface="Arial"/>
            </a:endParaRPr>
          </a:p>
          <a:p>
            <a:pPr marL="0" indent="0">
              <a:buNone/>
            </a:pPr>
            <a:endParaRPr lang="en-US" sz="2400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Post-Lasso Explanation:</a:t>
            </a:r>
          </a:p>
          <a:p>
            <a:pPr marL="0" indent="0">
              <a:buNone/>
            </a:pPr>
            <a:r>
              <a:rPr lang="en-US" sz="2400">
                <a:latin typeface="Arial"/>
                <a:cs typeface="Arial"/>
              </a:rPr>
              <a:t>post-model selection estimators that apply ordinary least squares (OLS) to the model selected by first-step penalized estimators, typically Lasso.</a:t>
            </a:r>
            <a:endParaRPr lang="en-US" sz="2400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7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741-CAA5-4FC8-B1EC-BBE2B8D1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TPR/ FPR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4D9-366C-4894-8DE1-40EC0F23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FE22ABE-81FA-4054-B310-20C3C633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637219"/>
            <a:ext cx="9398792" cy="43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0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71FF-6B7E-4D12-A7EA-40C1610C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D0C3-4554-425E-86FA-5E20D89B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Domine"/>
              <a:cs typeface="Arial"/>
            </a:endParaRPr>
          </a:p>
          <a:p>
            <a:endParaRPr lang="en-US"/>
          </a:p>
        </p:txBody>
      </p:sp>
      <p:pic>
        <p:nvPicPr>
          <p:cNvPr id="4" name="图片 4" descr="地图上有字&#10;&#10;已生成高可信度的说明">
            <a:extLst>
              <a:ext uri="{FF2B5EF4-FFF2-40B4-BE49-F238E27FC236}">
                <a16:creationId xmlns:a16="http://schemas.microsoft.com/office/drawing/2014/main" id="{0B5A35A3-AA32-45FA-AC52-EAC997A4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93" y="1756201"/>
            <a:ext cx="5119491" cy="4536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612BF2-FA86-42E6-A52D-18FC76AFDA20}"/>
              </a:ext>
            </a:extLst>
          </p:cNvPr>
          <p:cNvSpPr txBox="1"/>
          <p:nvPr/>
        </p:nvSpPr>
        <p:spPr>
          <a:xfrm>
            <a:off x="757825" y="1152350"/>
            <a:ext cx="435070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400">
              <a:solidFill>
                <a:schemeClr val="accent1"/>
              </a:solidFill>
            </a:endParaRPr>
          </a:p>
          <a:p>
            <a:endParaRPr lang="zh-CN" altLang="en-US" sz="2400">
              <a:solidFill>
                <a:schemeClr val="accent1"/>
              </a:solidFill>
            </a:endParaRPr>
          </a:p>
          <a:p>
            <a:endParaRPr lang="zh-CN" altLang="en-US" sz="2400">
              <a:solidFill>
                <a:schemeClr val="accent1"/>
              </a:solidFill>
            </a:endParaRPr>
          </a:p>
          <a:p>
            <a:r>
              <a:rPr lang="zh-CN" altLang="en-US" sz="2400">
                <a:solidFill>
                  <a:schemeClr val="accent1"/>
                </a:solidFill>
              </a:rPr>
              <a:t>SVM is a supervised learning model </a:t>
            </a:r>
            <a:r>
              <a:rPr lang="en-US" altLang="zh-CN" sz="2400">
                <a:solidFill>
                  <a:schemeClr val="accent1"/>
                </a:solidFill>
              </a:rPr>
              <a:t>that is frequently used for classification (especially binary) and prediction. The idea behind </a:t>
            </a:r>
            <a:r>
              <a:rPr lang="zh-CN" altLang="en-US" sz="2400">
                <a:solidFill>
                  <a:schemeClr val="accent1"/>
                </a:solidFill>
              </a:rPr>
              <a:t>is to fit the 'fattest bar' between the classes.</a:t>
            </a:r>
            <a:endParaRPr lang="zh-C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5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Problem Definition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3729" y="1699092"/>
            <a:ext cx="6221434" cy="4343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Arial"/>
                <a:cs typeface="Arial"/>
              </a:rPr>
              <a:t>As an investment planning firm, Cardinal would like to know if they can forecast the stock/ bond ratio changes based on the macroeconomic factors, in order to adjust their asset allocation.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2" name="Picture 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7F0AA2EA-C3F0-4CAD-9AD6-7023E65C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69" y="2100305"/>
            <a:ext cx="3902075" cy="3902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4DF19-BA9B-454C-B6A9-5790DD6E6EEF}"/>
              </a:ext>
            </a:extLst>
          </p:cNvPr>
          <p:cNvSpPr txBox="1"/>
          <p:nvPr/>
        </p:nvSpPr>
        <p:spPr>
          <a:xfrm rot="6900000" flipV="1">
            <a:off x="9224012" y="3857752"/>
            <a:ext cx="2066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Stock outperform bond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76000-8455-499A-8541-F8620D3E60B2}"/>
              </a:ext>
            </a:extLst>
          </p:cNvPr>
          <p:cNvSpPr txBox="1"/>
          <p:nvPr/>
        </p:nvSpPr>
        <p:spPr>
          <a:xfrm rot="12780000" flipV="1">
            <a:off x="7810139" y="3589419"/>
            <a:ext cx="21240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Bond outperform stock</a:t>
            </a:r>
          </a:p>
        </p:txBody>
      </p:sp>
    </p:spTree>
    <p:extLst>
      <p:ext uri="{BB962C8B-B14F-4D97-AF65-F5344CB8AC3E}">
        <p14:creationId xmlns:p14="http://schemas.microsoft.com/office/powerpoint/2010/main" val="78468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2" y="1952881"/>
            <a:ext cx="4475243" cy="276009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Reference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7F5B3-E1E9-44AC-812C-AD68A9C92E6A}"/>
              </a:ext>
            </a:extLst>
          </p:cNvPr>
          <p:cNvSpPr txBox="1"/>
          <p:nvPr/>
        </p:nvSpPr>
        <p:spPr>
          <a:xfrm>
            <a:off x="6095859" y="431411"/>
            <a:ext cx="601764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ea typeface="+mn-lt"/>
                <a:cs typeface="+mn-lt"/>
              </a:rPr>
              <a:t>Alex Belloni - Data Science for Business Professor</a:t>
            </a:r>
            <a:endParaRPr lang="en-US"/>
          </a:p>
          <a:p>
            <a:r>
              <a:rPr lang="en-US" sz="1600">
                <a:latin typeface="Arial"/>
                <a:ea typeface="+mn-lt"/>
                <a:cs typeface="+mn-lt"/>
              </a:rPr>
              <a:t>Belloni, Alexandre, and Victor </a:t>
            </a:r>
            <a:r>
              <a:rPr lang="en-US" sz="1600" err="1">
                <a:latin typeface="Arial"/>
                <a:ea typeface="+mn-lt"/>
                <a:cs typeface="+mn-lt"/>
              </a:rPr>
              <a:t>Chernozhukov</a:t>
            </a:r>
            <a:r>
              <a:rPr lang="en-US" sz="1600">
                <a:latin typeface="Arial"/>
                <a:ea typeface="+mn-lt"/>
                <a:cs typeface="+mn-lt"/>
              </a:rPr>
              <a:t>. “Least Squares after Model Selection in High-Dimensional Sparse Models.” Bernoulli, vol. 19, no. 2, 2013, pp. 521–547., doi:10.3150/11-bej410.   </a:t>
            </a:r>
            <a:endParaRPr lang="en-US"/>
          </a:p>
          <a:p>
            <a:endParaRPr lang="en-US" sz="1600">
              <a:latin typeface="Arial"/>
              <a:ea typeface="+mn-lt"/>
              <a:cs typeface="+mn-lt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Hanna, Alan, "A top-down approach to identifying bull and bear market states."</a:t>
            </a:r>
          </a:p>
          <a:p>
            <a:endParaRPr lang="en-US" sz="1600">
              <a:latin typeface="Arial"/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  <a:hlinkClick r:id="rId3"/>
              </a:rPr>
              <a:t>https://www.researchgate.net/profile/Alan_Hanna/publication/326930281_bullbeaR/data/5b6d3696a6fdcc87df7060ad/bullbeaR.zip?origin=publication_list</a:t>
            </a:r>
            <a:endParaRPr lang="en-US"/>
          </a:p>
          <a:p>
            <a:endParaRPr lang="en-US" sz="1600">
              <a:latin typeface="Georgia"/>
              <a:ea typeface="+mn-lt"/>
              <a:cs typeface="+mn-lt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Icons made by &lt;a </a:t>
            </a:r>
            <a:r>
              <a:rPr lang="en-US" sz="1600" err="1">
                <a:latin typeface="Arial"/>
                <a:ea typeface="+mn-lt"/>
                <a:cs typeface="+mn-lt"/>
              </a:rPr>
              <a:t>href</a:t>
            </a:r>
            <a:r>
              <a:rPr lang="en-US" sz="1600">
                <a:latin typeface="Arial"/>
                <a:ea typeface="+mn-lt"/>
                <a:cs typeface="+mn-lt"/>
              </a:rPr>
              <a:t>="https://www.flaticon.com/authors/mynamepong" title="</a:t>
            </a:r>
            <a:r>
              <a:rPr lang="en-US" sz="1600" err="1">
                <a:latin typeface="Arial"/>
                <a:ea typeface="+mn-lt"/>
                <a:cs typeface="+mn-lt"/>
              </a:rPr>
              <a:t>mynamepong</a:t>
            </a:r>
            <a:r>
              <a:rPr lang="en-US" sz="1600">
                <a:latin typeface="Arial"/>
                <a:ea typeface="+mn-lt"/>
                <a:cs typeface="+mn-lt"/>
              </a:rPr>
              <a:t>"&gt;</a:t>
            </a:r>
            <a:r>
              <a:rPr lang="en-US" sz="1600" err="1">
                <a:latin typeface="Arial"/>
                <a:ea typeface="+mn-lt"/>
                <a:cs typeface="+mn-lt"/>
              </a:rPr>
              <a:t>mynamepong</a:t>
            </a:r>
            <a:r>
              <a:rPr lang="en-US" sz="1600">
                <a:latin typeface="Arial"/>
                <a:ea typeface="+mn-lt"/>
                <a:cs typeface="+mn-lt"/>
              </a:rPr>
              <a:t>&lt;/a&gt; from &lt;a </a:t>
            </a:r>
            <a:r>
              <a:rPr lang="en-US" sz="1600" err="1">
                <a:latin typeface="Arial"/>
                <a:ea typeface="+mn-lt"/>
                <a:cs typeface="+mn-lt"/>
              </a:rPr>
              <a:t>href</a:t>
            </a:r>
            <a:r>
              <a:rPr lang="en-US" sz="1600">
                <a:latin typeface="Arial"/>
                <a:ea typeface="+mn-lt"/>
                <a:cs typeface="+mn-lt"/>
              </a:rPr>
              <a:t>="https://www.flaticon.com/" title="</a:t>
            </a:r>
            <a:r>
              <a:rPr lang="en-US" sz="1600" err="1">
                <a:latin typeface="Arial"/>
                <a:ea typeface="+mn-lt"/>
                <a:cs typeface="+mn-lt"/>
              </a:rPr>
              <a:t>Flaticon</a:t>
            </a:r>
            <a:r>
              <a:rPr lang="en-US" sz="1600">
                <a:latin typeface="Arial"/>
                <a:ea typeface="+mn-lt"/>
                <a:cs typeface="+mn-lt"/>
              </a:rPr>
              <a:t>"&gt; www.flaticon.com&lt;/a&gt;</a:t>
            </a:r>
            <a:endParaRPr lang="en-US" sz="1600"/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Icons made by &lt;a </a:t>
            </a:r>
            <a:r>
              <a:rPr lang="en-US" sz="1600" err="1">
                <a:latin typeface="Arial"/>
                <a:ea typeface="+mn-lt"/>
                <a:cs typeface="+mn-lt"/>
              </a:rPr>
              <a:t>href</a:t>
            </a:r>
            <a:r>
              <a:rPr lang="en-US" sz="1600">
                <a:latin typeface="Arial"/>
                <a:ea typeface="+mn-lt"/>
                <a:cs typeface="+mn-lt"/>
              </a:rPr>
              <a:t>="https://www.flaticon.com/authors/mynamepong" title="</a:t>
            </a:r>
            <a:r>
              <a:rPr lang="en-US" sz="1600" err="1">
                <a:latin typeface="Arial"/>
                <a:ea typeface="+mn-lt"/>
                <a:cs typeface="+mn-lt"/>
              </a:rPr>
              <a:t>mynamepong</a:t>
            </a:r>
            <a:r>
              <a:rPr lang="en-US" sz="1600">
                <a:latin typeface="Arial"/>
                <a:ea typeface="+mn-lt"/>
                <a:cs typeface="+mn-lt"/>
              </a:rPr>
              <a:t>"&gt;</a:t>
            </a:r>
            <a:r>
              <a:rPr lang="en-US" sz="1600" err="1">
                <a:latin typeface="Arial"/>
                <a:ea typeface="+mn-lt"/>
                <a:cs typeface="+mn-lt"/>
              </a:rPr>
              <a:t>mynamepong</a:t>
            </a:r>
            <a:r>
              <a:rPr lang="en-US" sz="1600">
                <a:latin typeface="Arial"/>
                <a:ea typeface="+mn-lt"/>
                <a:cs typeface="+mn-lt"/>
              </a:rPr>
              <a:t>&lt;/a&gt; from &lt;a </a:t>
            </a:r>
            <a:r>
              <a:rPr lang="en-US" sz="1600" err="1">
                <a:latin typeface="Arial"/>
                <a:ea typeface="+mn-lt"/>
                <a:cs typeface="+mn-lt"/>
              </a:rPr>
              <a:t>href</a:t>
            </a:r>
            <a:r>
              <a:rPr lang="en-US" sz="1600">
                <a:latin typeface="Arial"/>
                <a:ea typeface="+mn-lt"/>
                <a:cs typeface="+mn-lt"/>
              </a:rPr>
              <a:t>="https://www.flaticon.com/" title="</a:t>
            </a:r>
            <a:r>
              <a:rPr lang="en-US" sz="1600" err="1">
                <a:latin typeface="Arial"/>
                <a:ea typeface="+mn-lt"/>
                <a:cs typeface="+mn-lt"/>
              </a:rPr>
              <a:t>Flaticon</a:t>
            </a:r>
            <a:r>
              <a:rPr lang="en-US" sz="1600">
                <a:latin typeface="Arial"/>
                <a:ea typeface="+mn-lt"/>
                <a:cs typeface="+mn-lt"/>
              </a:rPr>
              <a:t>"&gt; www.flaticon.com&lt;/a&gt;</a:t>
            </a:r>
          </a:p>
        </p:txBody>
      </p:sp>
    </p:spTree>
    <p:extLst>
      <p:ext uri="{BB962C8B-B14F-4D97-AF65-F5344CB8AC3E}">
        <p14:creationId xmlns:p14="http://schemas.microsoft.com/office/powerpoint/2010/main" val="306312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Domine"/>
              </a:rPr>
              <a:t>Ratio Definition</a:t>
            </a:r>
            <a:endParaRPr lang="en-US" sz="3200">
              <a:solidFill>
                <a:srgbClr val="FFFFFF"/>
              </a:solidFill>
              <a:latin typeface="Domine" panose="0204050304040306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2835" y="2914303"/>
            <a:ext cx="3437704" cy="24273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>
              <a:latin typeface="Domine" panose="02040503040403060204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We are aware you want the log returns of stocks divided by the log returns of bonds. Following is the result we found based on your request.</a:t>
            </a:r>
          </a:p>
        </p:txBody>
      </p:sp>
      <p:pic>
        <p:nvPicPr>
          <p:cNvPr id="2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C644D8D9-FA27-4C68-BFC4-92D7B4F4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955843"/>
            <a:ext cx="6639228" cy="46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Domine"/>
              </a:rPr>
              <a:t>Ratio Definition</a:t>
            </a:r>
            <a:endParaRPr lang="en-US" sz="3200">
              <a:solidFill>
                <a:srgbClr val="FFFFFF"/>
              </a:solidFill>
              <a:latin typeface="Domine" panose="0204050304040306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5051" y="2983575"/>
            <a:ext cx="3709756" cy="24084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>
              <a:latin typeface="Domine" panose="02040503040403060204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However, we believe that by using log (stock price/ bond yield), your initial question would be able to be answered in a more complete manner.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This is what we found by using this ratio.</a:t>
            </a:r>
            <a:endParaRPr lang="en-US" sz="2400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6DD816-D7FD-4AA7-A3BD-B72D9169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955843"/>
            <a:ext cx="6601443" cy="46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4FF87-CEC7-4A36-A9D1-1086F7FE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Regime </a:t>
            </a:r>
            <a:br>
              <a:rPr lang="en-US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99387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B3B3-2971-45ED-ABA8-2FB6F194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Regime Definition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63F56-B0F1-48CE-8F30-1F935D9C6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Basis of definition</a:t>
            </a:r>
          </a:p>
          <a:p>
            <a:r>
              <a:rPr lang="en-US">
                <a:latin typeface="Arial"/>
                <a:cs typeface="Arial"/>
              </a:rPr>
              <a:t>Present Methodologies</a:t>
            </a:r>
          </a:p>
          <a:p>
            <a:pPr lvl="1"/>
            <a:r>
              <a:rPr lang="en-US" sz="2800">
                <a:latin typeface="Arial"/>
                <a:cs typeface="Arial"/>
              </a:rPr>
              <a:t>Characteristics of Good Rules</a:t>
            </a:r>
          </a:p>
          <a:p>
            <a:pPr lvl="1"/>
            <a:r>
              <a:rPr lang="en-US" sz="2800">
                <a:latin typeface="Arial"/>
                <a:cs typeface="Arial"/>
              </a:rPr>
              <a:t>Pagan and </a:t>
            </a:r>
            <a:r>
              <a:rPr lang="en-US" sz="2800" err="1">
                <a:latin typeface="Arial"/>
                <a:cs typeface="Arial"/>
              </a:rPr>
              <a:t>Sossunouv</a:t>
            </a:r>
            <a:r>
              <a:rPr lang="en-US" sz="2800">
                <a:latin typeface="Arial"/>
                <a:cs typeface="Arial"/>
              </a:rPr>
              <a:t> (PS) (2003)</a:t>
            </a:r>
          </a:p>
          <a:p>
            <a:pPr lvl="1"/>
            <a:r>
              <a:rPr lang="en-US" sz="2800">
                <a:latin typeface="Arial"/>
                <a:cs typeface="Arial"/>
              </a:rPr>
              <a:t>Lunde-Timmermann (LT) (2004)</a:t>
            </a:r>
          </a:p>
          <a:p>
            <a:pPr lvl="1"/>
            <a:r>
              <a:rPr lang="en-US" sz="2800">
                <a:latin typeface="Arial"/>
                <a:cs typeface="Arial"/>
              </a:rPr>
              <a:t>Top-Down (TD) (2018)</a:t>
            </a:r>
          </a:p>
          <a:p>
            <a:pPr lvl="1"/>
            <a:r>
              <a:rPr lang="en-US" sz="2800">
                <a:latin typeface="Arial"/>
                <a:cs typeface="Arial"/>
              </a:rPr>
              <a:t>Markov Switching (MS) (1989)</a:t>
            </a:r>
          </a:p>
          <a:p>
            <a:r>
              <a:rPr lang="en-US">
                <a:latin typeface="Arial"/>
                <a:cs typeface="Arial"/>
              </a:rPr>
              <a:t>Selection Process</a:t>
            </a:r>
          </a:p>
          <a:p>
            <a:r>
              <a:rPr lang="en-US">
                <a:latin typeface="Arial"/>
                <a:cs typeface="Arial"/>
              </a:rPr>
              <a:t>Results of Regime Definition 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F66-B13E-4C64-9094-5606B8F9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ea typeface="+mj-lt"/>
                <a:cs typeface="+mj-lt"/>
              </a:rPr>
              <a:t>Basis of Selection</a:t>
            </a:r>
            <a:endParaRPr lang="en-US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E3DD-9358-480F-B2B0-EA1DE67B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898973"/>
            <a:ext cx="96485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Bull-Bear regimes</a:t>
            </a:r>
          </a:p>
          <a:p>
            <a:pPr marL="457200" lvl="1" indent="0">
              <a:buNone/>
            </a:pPr>
            <a:r>
              <a:rPr lang="en-US" sz="2800">
                <a:latin typeface="Arial"/>
                <a:cs typeface="Arial"/>
              </a:rPr>
              <a:t>- Bull regime when stocks are outperforming bonds</a:t>
            </a:r>
            <a:endParaRPr lang="en-US" sz="2800">
              <a:cs typeface="Arial"/>
            </a:endParaRPr>
          </a:p>
          <a:p>
            <a:pPr marL="457200" lvl="1" indent="0">
              <a:buNone/>
            </a:pPr>
            <a:r>
              <a:rPr lang="en-US" sz="2800">
                <a:latin typeface="Arial"/>
                <a:cs typeface="Arial"/>
              </a:rPr>
              <a:t>- Bear regime when bonds are outperforming stocks</a:t>
            </a:r>
            <a:endParaRPr lang="en-US" sz="2800">
              <a:cs typeface="Arial"/>
            </a:endParaRPr>
          </a:p>
          <a:p>
            <a:pPr marL="457200" lvl="1" indent="0">
              <a:buNone/>
            </a:pPr>
            <a:endParaRPr lang="en-US" sz="2800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Significant of the macro economic variables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Expressive of trend of time series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54A4"/>
      </a:accent1>
      <a:accent2>
        <a:srgbClr val="FE495B"/>
      </a:accent2>
      <a:accent3>
        <a:srgbClr val="D2CCC1"/>
      </a:accent3>
      <a:accent4>
        <a:srgbClr val="009ADD"/>
      </a:accent4>
      <a:accent5>
        <a:srgbClr val="6AA2B8"/>
      </a:accent5>
      <a:accent6>
        <a:srgbClr val="978B82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r">
          <a:defRPr sz="8800" dirty="0" smtClean="0">
            <a:solidFill>
              <a:srgbClr val="1B8EBA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CC58C29972544AD47BAE3495012AA" ma:contentTypeVersion="9" ma:contentTypeDescription="Create a new document." ma:contentTypeScope="" ma:versionID="3e5b33ba5f9f7c6182fb881a48ef974c">
  <xsd:schema xmlns:xsd="http://www.w3.org/2001/XMLSchema" xmlns:xs="http://www.w3.org/2001/XMLSchema" xmlns:p="http://schemas.microsoft.com/office/2006/metadata/properties" xmlns:ns2="4df171b2-269c-4c86-a053-a613686c16a7" targetNamespace="http://schemas.microsoft.com/office/2006/metadata/properties" ma:root="true" ma:fieldsID="704d0f36fe494c5b3af32e97374b5a6a" ns2:_="">
    <xsd:import namespace="4df171b2-269c-4c86-a053-a613686c16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171b2-269c-4c86-a053-a613686c16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C3762C-8FEE-4C48-A639-AF814A457DB7}">
  <ds:schemaRefs>
    <ds:schemaRef ds:uri="4df171b2-269c-4c86-a053-a613686c16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E7AAE8-FE25-4ED7-91B0-371E1B68DF86}">
  <ds:schemaRefs>
    <ds:schemaRef ds:uri="4df171b2-269c-4c86-a053-a613686c16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963541-6FD3-45B5-844F-911DB4E63B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Capstone Project for  Cardinal Retirement Planning</vt:lpstr>
      <vt:lpstr>Agenda</vt:lpstr>
      <vt:lpstr>Problem Definition</vt:lpstr>
      <vt:lpstr> Problem Definition</vt:lpstr>
      <vt:lpstr>Ratio Definition</vt:lpstr>
      <vt:lpstr>Ratio Definition</vt:lpstr>
      <vt:lpstr>Regime  Definition</vt:lpstr>
      <vt:lpstr>Regime Definition</vt:lpstr>
      <vt:lpstr>Basis of Selection</vt:lpstr>
      <vt:lpstr>Characteristics of Good Rules</vt:lpstr>
      <vt:lpstr>Pagan and Sossunouv</vt:lpstr>
      <vt:lpstr>Lunde-Timmermann</vt:lpstr>
      <vt:lpstr>Top-Down</vt:lpstr>
      <vt:lpstr>Markov Switching</vt:lpstr>
      <vt:lpstr>Selection Process</vt:lpstr>
      <vt:lpstr>Results of Regime Definition</vt:lpstr>
      <vt:lpstr>Base Model</vt:lpstr>
      <vt:lpstr>Modeling Set-up</vt:lpstr>
      <vt:lpstr>Base model: Logistic regression</vt:lpstr>
      <vt:lpstr>OOS Accuracy  Performance of Advanced Models </vt:lpstr>
      <vt:lpstr>OOS Accuracy: Base, Lasso, Post-Lasso, SVM</vt:lpstr>
      <vt:lpstr>Regularization: Lasso, Post-Lasso</vt:lpstr>
      <vt:lpstr>Support Vector Machine (SVM)</vt:lpstr>
      <vt:lpstr>OOS Accuracy: Base, Lasso, Post-Lasso, SVM</vt:lpstr>
      <vt:lpstr>Toy example &amp;  Summary</vt:lpstr>
      <vt:lpstr>Toy Example</vt:lpstr>
      <vt:lpstr>Project Snapshot</vt:lpstr>
      <vt:lpstr>Thank you for your time! Question?</vt:lpstr>
      <vt:lpstr>Appendix</vt:lpstr>
      <vt:lpstr>Turning Point Stats</vt:lpstr>
      <vt:lpstr>Data Collection</vt:lpstr>
      <vt:lpstr>Logistic </vt:lpstr>
      <vt:lpstr>Logistic Result</vt:lpstr>
      <vt:lpstr>10-Fold Cross Validation</vt:lpstr>
      <vt:lpstr>Evaluate OOS R^2</vt:lpstr>
      <vt:lpstr>10-Fold Cross Validation</vt:lpstr>
      <vt:lpstr>Lasso and Post-Lasso</vt:lpstr>
      <vt:lpstr>TPR/ FPR table</vt:lpstr>
      <vt:lpstr>Support Vector Machine (SVM)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Gruen</dc:creator>
  <cp:revision>1</cp:revision>
  <dcterms:created xsi:type="dcterms:W3CDTF">2017-07-13T12:17:30Z</dcterms:created>
  <dcterms:modified xsi:type="dcterms:W3CDTF">2020-04-29T14:29:02Z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0x010100D2FCC58C29972544AD47BAE3495012AA</vt:lpwstr>
  </property>
</Properties>
</file>